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heme/themeOverride4.xml" ContentType="application/vnd.openxmlformats-officedocument.themeOverride+xml"/>
  <Override PartName="/ppt/tags/tag2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19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757" r:id="rId2"/>
    <p:sldId id="686" r:id="rId3"/>
    <p:sldId id="783" r:id="rId4"/>
    <p:sldId id="744" r:id="rId5"/>
    <p:sldId id="835" r:id="rId6"/>
    <p:sldId id="833" r:id="rId7"/>
    <p:sldId id="834" r:id="rId8"/>
    <p:sldId id="704" r:id="rId9"/>
    <p:sldId id="784" r:id="rId10"/>
    <p:sldId id="782" r:id="rId11"/>
    <p:sldId id="808" r:id="rId12"/>
    <p:sldId id="701" r:id="rId13"/>
    <p:sldId id="753" r:id="rId14"/>
    <p:sldId id="748" r:id="rId15"/>
    <p:sldId id="826" r:id="rId16"/>
    <p:sldId id="827" r:id="rId17"/>
    <p:sldId id="828" r:id="rId18"/>
    <p:sldId id="754" r:id="rId19"/>
    <p:sldId id="727" r:id="rId20"/>
    <p:sldId id="740" r:id="rId21"/>
    <p:sldId id="756" r:id="rId22"/>
  </p:sldIdLst>
  <p:sldSz cx="9144000" cy="5143500" type="screen16x9"/>
  <p:notesSz cx="6858000" cy="9144000"/>
  <p:defaultTextStyle>
    <a:defPPr>
      <a:defRPr lang="zh-CN"/>
    </a:defPPr>
    <a:lvl1pPr marL="0" algn="l" defTabSz="68516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16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16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16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16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16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16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16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16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906">
          <p15:clr>
            <a:srgbClr val="A4A3A4"/>
          </p15:clr>
        </p15:guide>
        <p15:guide id="2" pos="2879">
          <p15:clr>
            <a:srgbClr val="A4A3A4"/>
          </p15:clr>
        </p15:guide>
        <p15:guide id="3" pos="149">
          <p15:clr>
            <a:srgbClr val="A4A3A4"/>
          </p15:clr>
        </p15:guide>
        <p15:guide id="4" pos="5646">
          <p15:clr>
            <a:srgbClr val="A4A3A4"/>
          </p15:clr>
        </p15:guide>
        <p15:guide id="5" orient="horz" pos="1361">
          <p15:clr>
            <a:srgbClr val="A4A3A4"/>
          </p15:clr>
        </p15:guide>
        <p15:guide id="6" orient="horz" pos="1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C00000"/>
    <a:srgbClr val="2E1860"/>
    <a:srgbClr val="F03848"/>
    <a:srgbClr val="3624A6"/>
    <a:srgbClr val="FF7F2C"/>
    <a:srgbClr val="E81237"/>
    <a:srgbClr val="9E97D5"/>
    <a:srgbClr val="20C5EE"/>
    <a:srgbClr val="E814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18" autoAdjust="0"/>
    <p:restoredTop sz="94424" autoAdjust="0"/>
  </p:normalViewPr>
  <p:slideViewPr>
    <p:cSldViewPr snapToGrid="0" showGuides="1">
      <p:cViewPr varScale="1">
        <p:scale>
          <a:sx n="110" d="100"/>
          <a:sy n="110" d="100"/>
        </p:scale>
        <p:origin x="768" y="77"/>
      </p:cViewPr>
      <p:guideLst>
        <p:guide orient="horz" pos="2906"/>
        <p:guide pos="2879"/>
        <p:guide pos="149"/>
        <p:guide pos="5646"/>
        <p:guide orient="horz" pos="1361"/>
        <p:guide orient="horz" pos="1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A699EB-6B6F-4303-84E5-698CBBF28AE0}" type="datetimeFigureOut">
              <a:rPr lang="zh-CN" altLang="en-US" smtClean="0"/>
              <a:t>2024/8/7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1D5E53-1996-4A18-8378-BCF5C8046D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685165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165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165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165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165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165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165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165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165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D7CC4D-42E9-4616-886B-F6F5E388682C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D7CC4D-42E9-4616-886B-F6F5E388682C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D7CC4D-42E9-4616-886B-F6F5E388682C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D7CC4D-42E9-4616-886B-F6F5E388682C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122FCD-D91D-46F2-8E76-189CEAAA28E3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122FCD-D91D-46F2-8E76-189CEAAA28E3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122FCD-D91D-46F2-8E76-189CEAAA28E3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3000">
        <p15:prstTrans prst="crush"/>
      </p:transition>
    </mc:Choice>
    <mc:Fallback xmlns="">
      <p:transition spd="slow" advClick="0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3000">
        <p15:prstTrans prst="crush"/>
      </p:transition>
    </mc:Choice>
    <mc:Fallback xmlns="">
      <p:transition spd="slow" advClick="0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3000">
        <p15:prstTrans prst="crush"/>
      </p:transition>
    </mc:Choice>
    <mc:Fallback xmlns="">
      <p:transition spd="slow" advClick="0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3000">
        <p15:prstTrans prst="crush"/>
      </p:transition>
    </mc:Choice>
    <mc:Fallback xmlns="">
      <p:transition spd="slow" advClick="0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656035" y="1168004"/>
            <a:ext cx="2328863" cy="3563540"/>
          </a:xfrm>
          <a:custGeom>
            <a:avLst/>
            <a:gdLst>
              <a:gd name="connsiteX0" fmla="*/ 0 w 3105150"/>
              <a:gd name="connsiteY0" fmla="*/ 0 h 4751387"/>
              <a:gd name="connsiteX1" fmla="*/ 3105150 w 3105150"/>
              <a:gd name="connsiteY1" fmla="*/ 0 h 4751387"/>
              <a:gd name="connsiteX2" fmla="*/ 3105150 w 3105150"/>
              <a:gd name="connsiteY2" fmla="*/ 4751387 h 4751387"/>
              <a:gd name="connsiteX3" fmla="*/ 0 w 3105150"/>
              <a:gd name="connsiteY3" fmla="*/ 4751387 h 4751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5150" h="4751387">
                <a:moveTo>
                  <a:pt x="0" y="0"/>
                </a:moveTo>
                <a:lnTo>
                  <a:pt x="3105150" y="0"/>
                </a:lnTo>
                <a:lnTo>
                  <a:pt x="3105150" y="4751387"/>
                </a:lnTo>
                <a:lnTo>
                  <a:pt x="0" y="475138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1"/>
          </p:nvPr>
        </p:nvSpPr>
        <p:spPr>
          <a:xfrm>
            <a:off x="3056336" y="1168003"/>
            <a:ext cx="1791679" cy="1745051"/>
          </a:xfrm>
          <a:custGeom>
            <a:avLst/>
            <a:gdLst>
              <a:gd name="connsiteX0" fmla="*/ 0 w 2388905"/>
              <a:gd name="connsiteY0" fmla="*/ 0 h 2326734"/>
              <a:gd name="connsiteX1" fmla="*/ 2388905 w 2388905"/>
              <a:gd name="connsiteY1" fmla="*/ 0 h 2326734"/>
              <a:gd name="connsiteX2" fmla="*/ 2388905 w 2388905"/>
              <a:gd name="connsiteY2" fmla="*/ 2326734 h 2326734"/>
              <a:gd name="connsiteX3" fmla="*/ 0 w 2388905"/>
              <a:gd name="connsiteY3" fmla="*/ 2326734 h 2326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88905" h="2326734">
                <a:moveTo>
                  <a:pt x="0" y="0"/>
                </a:moveTo>
                <a:lnTo>
                  <a:pt x="2388905" y="0"/>
                </a:lnTo>
                <a:lnTo>
                  <a:pt x="2388905" y="2326734"/>
                </a:lnTo>
                <a:lnTo>
                  <a:pt x="0" y="232673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3056336" y="2986493"/>
            <a:ext cx="1791679" cy="1745051"/>
          </a:xfrm>
          <a:custGeom>
            <a:avLst/>
            <a:gdLst>
              <a:gd name="connsiteX0" fmla="*/ 0 w 2388905"/>
              <a:gd name="connsiteY0" fmla="*/ 0 h 2326734"/>
              <a:gd name="connsiteX1" fmla="*/ 2388905 w 2388905"/>
              <a:gd name="connsiteY1" fmla="*/ 0 h 2326734"/>
              <a:gd name="connsiteX2" fmla="*/ 2388905 w 2388905"/>
              <a:gd name="connsiteY2" fmla="*/ 2326734 h 2326734"/>
              <a:gd name="connsiteX3" fmla="*/ 0 w 2388905"/>
              <a:gd name="connsiteY3" fmla="*/ 2326734 h 2326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88905" h="2326734">
                <a:moveTo>
                  <a:pt x="0" y="0"/>
                </a:moveTo>
                <a:lnTo>
                  <a:pt x="2388905" y="0"/>
                </a:lnTo>
                <a:lnTo>
                  <a:pt x="2388905" y="2326734"/>
                </a:lnTo>
                <a:lnTo>
                  <a:pt x="0" y="232673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3000">
        <p15:prstTrans prst="crush"/>
      </p:transition>
    </mc:Choice>
    <mc:Fallback xmlns="">
      <p:transition spd="slow" advClick="0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3000">
        <p15:prstTrans prst="crush"/>
      </p:transition>
    </mc:Choice>
    <mc:Fallback xmlns="">
      <p:transition spd="slow" advClick="0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3000">
        <p15:prstTrans prst="crush"/>
      </p:transition>
    </mc:Choice>
    <mc:Fallback xmlns="">
      <p:transition spd="slow" advClick="0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76" tIns="34289" rIns="68576" bIns="34289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68576" tIns="34289" rIns="68576" bIns="34289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Source Han Sans Normal" panose="020B0400000000000000" pitchFamily="34" charset="-122"/>
                <a:cs typeface="Arial" panose="020B0604020202020204" pitchFamily="34" charset="0"/>
              </a:defRPr>
            </a:lvl1pPr>
          </a:lstStyle>
          <a:p>
            <a:fld id="{4DA96E64-783D-463C-BA44-F5AF67B46485}" type="datetimeFigureOut">
              <a:rPr lang="zh-CN" altLang="en-US" smtClean="0"/>
              <a:t>2024/8/7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Source Han Sans Normal" panose="020B0400000000000000" pitchFamily="34" charset="-122"/>
                <a:cs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Source Han Sans Normal" panose="020B0400000000000000" pitchFamily="34" charset="-122"/>
                <a:cs typeface="Arial" panose="020B0604020202020204" pitchFamily="34" charset="0"/>
              </a:defRPr>
            </a:lvl1pPr>
          </a:lstStyle>
          <a:p>
            <a:fld id="{A8C676CA-DACA-4216-AE75-62203F837763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3000">
        <p15:prstTrans prst="crush"/>
      </p:transition>
    </mc:Choice>
    <mc:Fallback xmlns="">
      <p:transition spd="slow" advClick="0" advTm="3000">
        <p:fade/>
      </p:transition>
    </mc:Fallback>
  </mc:AlternateContent>
  <p:txStyles>
    <p:titleStyle>
      <a:lvl1pPr algn="l" defTabSz="685165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Arial" panose="020B0604020202020204" pitchFamily="34" charset="0"/>
          <a:ea typeface="Source Han Sans Normal" panose="020B0400000000000000" pitchFamily="34" charset="-122"/>
          <a:cs typeface="Arial" panose="020B0604020202020204" pitchFamily="34" charset="0"/>
        </a:defRPr>
      </a:lvl1pPr>
    </p:titleStyle>
    <p:bodyStyle>
      <a:lvl1pPr marL="171450" indent="-171450" algn="l" defTabSz="6851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Arial" panose="020B0604020202020204" pitchFamily="34" charset="0"/>
          <a:ea typeface="Source Han Sans Normal" panose="020B0400000000000000" pitchFamily="34" charset="-122"/>
          <a:cs typeface="Arial" panose="020B0604020202020204" pitchFamily="34" charset="0"/>
        </a:defRPr>
      </a:lvl1pPr>
      <a:lvl2pPr marL="514350" indent="-171450" algn="l" defTabSz="685165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Source Han Sans Normal" panose="020B0400000000000000" pitchFamily="34" charset="-122"/>
          <a:cs typeface="Arial" panose="020B0604020202020204" pitchFamily="34" charset="0"/>
        </a:defRPr>
      </a:lvl2pPr>
      <a:lvl3pPr marL="857250" indent="-171450" algn="l" defTabSz="685165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Source Han Sans Normal" panose="020B0400000000000000" pitchFamily="34" charset="-122"/>
          <a:cs typeface="Arial" panose="020B0604020202020204" pitchFamily="34" charset="0"/>
        </a:defRPr>
      </a:lvl3pPr>
      <a:lvl4pPr marL="1200150" indent="-171450" algn="l" defTabSz="685165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Arial" panose="020B0604020202020204" pitchFamily="34" charset="0"/>
          <a:ea typeface="Source Han Sans Normal" panose="020B0400000000000000" pitchFamily="34" charset="-122"/>
          <a:cs typeface="Arial" panose="020B0604020202020204" pitchFamily="34" charset="0"/>
        </a:defRPr>
      </a:lvl4pPr>
      <a:lvl5pPr marL="1543050" indent="-171450" algn="l" defTabSz="685165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Arial" panose="020B0604020202020204" pitchFamily="34" charset="0"/>
          <a:ea typeface="Source Han Sans Normal" panose="020B0400000000000000" pitchFamily="34" charset="-122"/>
          <a:cs typeface="Arial" panose="020B0604020202020204" pitchFamily="34" charset="0"/>
        </a:defRPr>
      </a:lvl5pPr>
      <a:lvl6pPr marL="1885950" indent="-171450" algn="l" defTabSz="685165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165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165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165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16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16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16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16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16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16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16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16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16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2.png"/><Relationship Id="rId2" Type="http://schemas.openxmlformats.org/officeDocument/2006/relationships/tags" Target="../tags/tag2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8.jpe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1849310"/>
            <a:ext cx="9144000" cy="153206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95"/>
          </a:p>
        </p:txBody>
      </p:sp>
      <p:sp>
        <p:nvSpPr>
          <p:cNvPr id="14" name="矩形 259"/>
          <p:cNvSpPr>
            <a:spLocks noChangeArrowheads="1"/>
          </p:cNvSpPr>
          <p:nvPr/>
        </p:nvSpPr>
        <p:spPr bwMode="auto">
          <a:xfrm>
            <a:off x="1265618" y="2036603"/>
            <a:ext cx="6612764" cy="6769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 Bold" panose="020B0800000000000000" pitchFamily="34" charset="-122"/>
                <a:ea typeface="Source Han Sans Bold" panose="020B0800000000000000"/>
                <a:cs typeface="Ebrima" panose="02000000000000000000" pitchFamily="2" charset="0"/>
                <a:sym typeface="微软雅黑" panose="020B0503020204020204" pitchFamily="34" charset="-122"/>
              </a:rPr>
              <a:t>实习</a:t>
            </a:r>
            <a:r>
              <a:rPr 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 Bold" panose="020B0800000000000000" pitchFamily="34" charset="-122"/>
                <a:ea typeface="宋体" panose="02010600030101010101" pitchFamily="2" charset="-122"/>
                <a:cs typeface="Ebrima" panose="02000000000000000000" pitchFamily="2" charset="0"/>
                <a:sym typeface="微软雅黑" panose="020B0503020204020204" pitchFamily="34" charset="-122"/>
              </a:rPr>
              <a:t>汇报</a:t>
            </a:r>
          </a:p>
        </p:txBody>
      </p:sp>
      <p:sp>
        <p:nvSpPr>
          <p:cNvPr id="15" name="矩形 259"/>
          <p:cNvSpPr>
            <a:spLocks noChangeArrowheads="1"/>
          </p:cNvSpPr>
          <p:nvPr/>
        </p:nvSpPr>
        <p:spPr bwMode="auto">
          <a:xfrm>
            <a:off x="6784596" y="4476353"/>
            <a:ext cx="1567110" cy="234950"/>
          </a:xfrm>
          <a:prstGeom prst="rect">
            <a:avLst/>
          </a:prstGeom>
          <a:solidFill>
            <a:srgbClr val="C00000"/>
          </a:solidFill>
          <a:ln w="9525">
            <a:solidFill>
              <a:schemeClr val="bg1"/>
            </a:solidFill>
            <a:miter lim="800000"/>
          </a:ln>
          <a:effectLst/>
        </p:spPr>
        <p:txBody>
          <a:bodyPr wrap="square" lIns="25600" tIns="25600" rIns="25600" bIns="25600" anchor="t" anchorCtr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spcBef>
                <a:spcPts val="0"/>
              </a:spcBef>
              <a:buNone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汇报人：杨径骁</a:t>
            </a:r>
          </a:p>
        </p:txBody>
      </p:sp>
      <p:sp>
        <p:nvSpPr>
          <p:cNvPr id="16" name="矩形 259"/>
          <p:cNvSpPr>
            <a:spLocks noChangeArrowheads="1"/>
          </p:cNvSpPr>
          <p:nvPr/>
        </p:nvSpPr>
        <p:spPr bwMode="auto">
          <a:xfrm>
            <a:off x="2418570" y="2959933"/>
            <a:ext cx="4306860" cy="273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178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INTERNSHIP REPORT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1977" y="-299"/>
            <a:ext cx="1101686" cy="1096286"/>
          </a:xfrm>
          <a:prstGeom prst="rect">
            <a:avLst/>
          </a:prstGeom>
        </p:spPr>
      </p:pic>
      <p:pic>
        <p:nvPicPr>
          <p:cNvPr id="4" name="图片 3" descr="校训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460" y="692785"/>
            <a:ext cx="6634480" cy="879475"/>
          </a:xfrm>
          <a:prstGeom prst="rect">
            <a:avLst/>
          </a:prstGeom>
        </p:spPr>
      </p:pic>
      <p:pic>
        <p:nvPicPr>
          <p:cNvPr id="5" name="图片 4" descr="主楼线稿-正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650" y="1995805"/>
            <a:ext cx="9144000" cy="11518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49"/>
                            </p:stCondLst>
                            <p:childTnLst>
                              <p:par>
                                <p:cTn id="17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4" grpId="0"/>
      <p:bldP spid="14" grpId="1"/>
      <p:bldP spid="15" grpId="0" bldLvl="0" animBg="1"/>
      <p:bldP spid="1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081405" y="2012315"/>
            <a:ext cx="6981190" cy="1084580"/>
            <a:chOff x="3010" y="3169"/>
            <a:chExt cx="10994" cy="1708"/>
          </a:xfrm>
        </p:grpSpPr>
        <p:sp>
          <p:nvSpPr>
            <p:cNvPr id="2" name="矩形 1"/>
            <p:cNvSpPr/>
            <p:nvPr/>
          </p:nvSpPr>
          <p:spPr>
            <a:xfrm>
              <a:off x="7200" y="3373"/>
              <a:ext cx="6805" cy="143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TextBox 5"/>
            <p:cNvSpPr txBox="1"/>
            <p:nvPr/>
          </p:nvSpPr>
          <p:spPr>
            <a:xfrm>
              <a:off x="7440" y="3462"/>
              <a:ext cx="5751" cy="1175"/>
            </a:xfrm>
            <a:prstGeom prst="rect">
              <a:avLst/>
            </a:prstGeom>
            <a:noFill/>
          </p:spPr>
          <p:txBody>
            <a:bodyPr vert="horz" wrap="square" lIns="68580" tIns="34290" rIns="68580" bIns="34290" rtlCol="0">
              <a:spAutoFit/>
            </a:bodyPr>
            <a:lstStyle/>
            <a:p>
              <a:pPr fontAlgn="ctr"/>
              <a:r>
                <a:rPr lang="zh-CN" altLang="en-US" sz="4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Han Sans Bold" panose="020B0800000000000000" pitchFamily="34" charset="-122"/>
                  <a:ea typeface="Source Han Sans Bold" panose="020B0800000000000000" pitchFamily="34" charset="-122"/>
                  <a:sym typeface="微软雅黑" panose="020B0503020204020204" pitchFamily="34" charset="-122"/>
                </a:rPr>
                <a:t>工作完成情况</a:t>
              </a:r>
            </a:p>
          </p:txBody>
        </p:sp>
        <p:sp>
          <p:nvSpPr>
            <p:cNvPr id="13" name="TextBox 5"/>
            <p:cNvSpPr txBox="1"/>
            <p:nvPr/>
          </p:nvSpPr>
          <p:spPr>
            <a:xfrm>
              <a:off x="5495" y="3169"/>
              <a:ext cx="2218" cy="1709"/>
            </a:xfrm>
            <a:prstGeom prst="rect">
              <a:avLst/>
            </a:prstGeom>
            <a:noFill/>
          </p:spPr>
          <p:txBody>
            <a:bodyPr vert="horz" wrap="square" lIns="68580" tIns="34290" rIns="68580" bIns="34290" rtlCol="0">
              <a:spAutoFit/>
            </a:bodyPr>
            <a:lstStyle/>
            <a:p>
              <a:pPr fontAlgn="ctr"/>
              <a:r>
                <a:rPr lang="en-US" altLang="zh-CN" sz="6600" b="1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Han Sans Bold" panose="020B0800000000000000" pitchFamily="34" charset="-122"/>
                  <a:ea typeface="Source Han Sans Bold" panose="020B0800000000000000" pitchFamily="34" charset="-122"/>
                  <a:sym typeface="微软雅黑" panose="020B0503020204020204" pitchFamily="34" charset="-122"/>
                </a:rPr>
                <a:t>02</a:t>
              </a:r>
              <a:endParaRPr lang="zh-CN" altLang="en-US" sz="4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 Bold" panose="020B0800000000000000" pitchFamily="34" charset="-122"/>
                <a:ea typeface="Source Han Sans Bold" panose="020B08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4" name="TextBox 5"/>
            <p:cNvSpPr txBox="1"/>
            <p:nvPr/>
          </p:nvSpPr>
          <p:spPr>
            <a:xfrm>
              <a:off x="3010" y="3436"/>
              <a:ext cx="2770" cy="1175"/>
            </a:xfrm>
            <a:prstGeom prst="rect">
              <a:avLst/>
            </a:prstGeom>
            <a:noFill/>
          </p:spPr>
          <p:txBody>
            <a:bodyPr vert="horz" wrap="square" lIns="68580" tIns="34290" rIns="68580" bIns="34290" rtlCol="0">
              <a:spAutoFit/>
            </a:bodyPr>
            <a:lstStyle/>
            <a:p>
              <a:pPr fontAlgn="ctr"/>
              <a:r>
                <a:rPr lang="en-US" altLang="zh-CN" sz="4400" b="1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Han Sans Bold" panose="020B0800000000000000" pitchFamily="34" charset="-122"/>
                  <a:ea typeface="Source Han Sans Bold" panose="020B0800000000000000" pitchFamily="34" charset="-122"/>
                  <a:sym typeface="微软雅黑" panose="020B0503020204020204" pitchFamily="34" charset="-122"/>
                </a:rPr>
                <a:t>PART</a:t>
              </a:r>
              <a:endParaRPr lang="zh-CN" altLang="en-US" sz="4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 Bold" panose="020B0800000000000000" pitchFamily="34" charset="-122"/>
                <a:ea typeface="Source Han Sans Bold" panose="020B0800000000000000" pitchFamily="34" charset="-122"/>
                <a:sym typeface="微软雅黑" panose="020B0503020204020204" pitchFamily="34" charset="-122"/>
              </a:endParaRPr>
            </a:p>
          </p:txBody>
        </p:sp>
      </p:grpSp>
      <p:pic>
        <p:nvPicPr>
          <p:cNvPr id="5" name="图片 4" descr="bytedanc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1575" y="45720"/>
            <a:ext cx="1588135" cy="4057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矩形 286"/>
          <p:cNvSpPr>
            <a:spLocks noChangeArrowheads="1"/>
          </p:cNvSpPr>
          <p:nvPr/>
        </p:nvSpPr>
        <p:spPr bwMode="auto">
          <a:xfrm>
            <a:off x="5311140" y="3383280"/>
            <a:ext cx="3250565" cy="303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完成新人</a:t>
            </a:r>
            <a:r>
              <a:rPr lang="en-US" altLang="zh-CN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landing</a:t>
            </a:r>
            <a:r>
              <a:rPr lang="zh-CN" altLang="en-US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任务，熟悉开发工具</a:t>
            </a:r>
          </a:p>
        </p:txBody>
      </p:sp>
      <p:sp>
        <p:nvSpPr>
          <p:cNvPr id="270" name="矩形 3"/>
          <p:cNvSpPr>
            <a:spLocks noChangeArrowheads="1"/>
          </p:cNvSpPr>
          <p:nvPr/>
        </p:nvSpPr>
        <p:spPr bwMode="auto">
          <a:xfrm>
            <a:off x="485102" y="196870"/>
            <a:ext cx="2423253" cy="3462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fontAlgn="ctr">
              <a:buNone/>
            </a:pPr>
            <a:r>
              <a:rPr lang="zh-CN" altLang="en-US" sz="1800" b="1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工作完成情况</a:t>
            </a:r>
          </a:p>
        </p:txBody>
      </p:sp>
      <p:grpSp>
        <p:nvGrpSpPr>
          <p:cNvPr id="45" name="组合 44"/>
          <p:cNvGrpSpPr/>
          <p:nvPr/>
        </p:nvGrpSpPr>
        <p:grpSpPr>
          <a:xfrm>
            <a:off x="160656" y="141220"/>
            <a:ext cx="328891" cy="466672"/>
            <a:chOff x="199304" y="53446"/>
            <a:chExt cx="328891" cy="466672"/>
          </a:xfrm>
        </p:grpSpPr>
        <p:sp>
          <p:nvSpPr>
            <p:cNvPr id="46" name="Freeform 5"/>
            <p:cNvSpPr/>
            <p:nvPr/>
          </p:nvSpPr>
          <p:spPr bwMode="auto">
            <a:xfrm>
              <a:off x="202267" y="53446"/>
              <a:ext cx="197039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47" name="Freeform 6"/>
            <p:cNvSpPr/>
            <p:nvPr/>
          </p:nvSpPr>
          <p:spPr bwMode="auto">
            <a:xfrm>
              <a:off x="331156" y="183818"/>
              <a:ext cx="197039" cy="201484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48" name="Freeform 7"/>
            <p:cNvSpPr/>
            <p:nvPr/>
          </p:nvSpPr>
          <p:spPr bwMode="auto">
            <a:xfrm>
              <a:off x="199304" y="320115"/>
              <a:ext cx="195557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44" name="Group 87"/>
          <p:cNvGrpSpPr/>
          <p:nvPr/>
        </p:nvGrpSpPr>
        <p:grpSpPr>
          <a:xfrm>
            <a:off x="3973195" y="2747645"/>
            <a:ext cx="1292225" cy="476250"/>
            <a:chOff x="1794633" y="2975000"/>
            <a:chExt cx="1740443" cy="518462"/>
          </a:xfrm>
          <a:solidFill>
            <a:schemeClr val="accent1"/>
          </a:solidFill>
        </p:grpSpPr>
        <p:sp>
          <p:nvSpPr>
            <p:cNvPr id="50" name="Pentagon 88"/>
            <p:cNvSpPr/>
            <p:nvPr/>
          </p:nvSpPr>
          <p:spPr>
            <a:xfrm>
              <a:off x="1794633" y="2975000"/>
              <a:ext cx="1740443" cy="518462"/>
            </a:xfrm>
            <a:prstGeom prst="homePlat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1" name="TextBox 89"/>
            <p:cNvSpPr txBox="1"/>
            <p:nvPr/>
          </p:nvSpPr>
          <p:spPr>
            <a:xfrm>
              <a:off x="2200145" y="3116832"/>
              <a:ext cx="1020236" cy="23452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 defTabSz="913765">
                <a:spcBef>
                  <a:spcPct val="20000"/>
                </a:spcBef>
                <a:defRPr/>
              </a:pPr>
              <a:r>
                <a:rPr lang="zh-CN" altLang="en-US" b="1" dirty="0">
                  <a:solidFill>
                    <a:schemeClr val="bg1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rPr>
                <a:t>实习初期</a:t>
              </a:r>
            </a:p>
          </p:txBody>
        </p:sp>
      </p:grpSp>
      <p:grpSp>
        <p:nvGrpSpPr>
          <p:cNvPr id="52" name="Group 90"/>
          <p:cNvGrpSpPr/>
          <p:nvPr/>
        </p:nvGrpSpPr>
        <p:grpSpPr>
          <a:xfrm>
            <a:off x="3973195" y="3277870"/>
            <a:ext cx="822325" cy="476250"/>
            <a:chOff x="1794632" y="3851318"/>
            <a:chExt cx="1106766" cy="518462"/>
          </a:xfrm>
          <a:solidFill>
            <a:schemeClr val="accent3"/>
          </a:solidFill>
        </p:grpSpPr>
        <p:sp>
          <p:nvSpPr>
            <p:cNvPr id="53" name="Pentagon 91"/>
            <p:cNvSpPr/>
            <p:nvPr/>
          </p:nvSpPr>
          <p:spPr>
            <a:xfrm>
              <a:off x="1794632" y="3851318"/>
              <a:ext cx="1106766" cy="518462"/>
            </a:xfrm>
            <a:prstGeom prst="homePlat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4" name="TextBox 92"/>
            <p:cNvSpPr txBox="1"/>
            <p:nvPr/>
          </p:nvSpPr>
          <p:spPr>
            <a:xfrm>
              <a:off x="2022204" y="3990847"/>
              <a:ext cx="510118" cy="23452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 defTabSz="913765">
                <a:spcBef>
                  <a:spcPct val="20000"/>
                </a:spcBef>
                <a:defRPr/>
              </a:pPr>
              <a:r>
                <a:rPr lang="zh-CN" altLang="en-US" b="1" dirty="0">
                  <a:solidFill>
                    <a:schemeClr val="bg1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rPr>
                <a:t>入职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857115" y="3352165"/>
            <a:ext cx="334010" cy="365125"/>
            <a:chOff x="6361541" y="3481431"/>
            <a:chExt cx="647999" cy="648000"/>
          </a:xfrm>
        </p:grpSpPr>
        <p:sp>
          <p:nvSpPr>
            <p:cNvPr id="68" name="Oval 61"/>
            <p:cNvSpPr>
              <a:spLocks noChangeAspect="1"/>
            </p:cNvSpPr>
            <p:nvPr/>
          </p:nvSpPr>
          <p:spPr>
            <a:xfrm>
              <a:off x="6361541" y="3481431"/>
              <a:ext cx="647999" cy="648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78" name="Freeform 122"/>
            <p:cNvSpPr>
              <a:spLocks noChangeAspect="1" noEditPoints="1"/>
            </p:cNvSpPr>
            <p:nvPr/>
          </p:nvSpPr>
          <p:spPr bwMode="auto">
            <a:xfrm>
              <a:off x="6579369" y="3642337"/>
              <a:ext cx="212342" cy="326189"/>
            </a:xfrm>
            <a:custGeom>
              <a:avLst/>
              <a:gdLst>
                <a:gd name="T0" fmla="*/ 31 w 70"/>
                <a:gd name="T1" fmla="*/ 20 h 108"/>
                <a:gd name="T2" fmla="*/ 36 w 70"/>
                <a:gd name="T3" fmla="*/ 20 h 108"/>
                <a:gd name="T4" fmla="*/ 51 w 70"/>
                <a:gd name="T5" fmla="*/ 32 h 108"/>
                <a:gd name="T6" fmla="*/ 62 w 70"/>
                <a:gd name="T7" fmla="*/ 51 h 108"/>
                <a:gd name="T8" fmla="*/ 64 w 70"/>
                <a:gd name="T9" fmla="*/ 69 h 108"/>
                <a:gd name="T10" fmla="*/ 63 w 70"/>
                <a:gd name="T11" fmla="*/ 74 h 108"/>
                <a:gd name="T12" fmla="*/ 54 w 70"/>
                <a:gd name="T13" fmla="*/ 60 h 108"/>
                <a:gd name="T14" fmla="*/ 49 w 70"/>
                <a:gd name="T15" fmla="*/ 55 h 108"/>
                <a:gd name="T16" fmla="*/ 41 w 70"/>
                <a:gd name="T17" fmla="*/ 42 h 108"/>
                <a:gd name="T18" fmla="*/ 40 w 70"/>
                <a:gd name="T19" fmla="*/ 34 h 108"/>
                <a:gd name="T20" fmla="*/ 31 w 70"/>
                <a:gd name="T21" fmla="*/ 20 h 108"/>
                <a:gd name="T22" fmla="*/ 39 w 70"/>
                <a:gd name="T23" fmla="*/ 60 h 108"/>
                <a:gd name="T24" fmla="*/ 36 w 70"/>
                <a:gd name="T25" fmla="*/ 70 h 108"/>
                <a:gd name="T26" fmla="*/ 54 w 70"/>
                <a:gd name="T27" fmla="*/ 103 h 108"/>
                <a:gd name="T28" fmla="*/ 65 w 70"/>
                <a:gd name="T29" fmla="*/ 106 h 108"/>
                <a:gd name="T30" fmla="*/ 65 w 70"/>
                <a:gd name="T31" fmla="*/ 106 h 108"/>
                <a:gd name="T32" fmla="*/ 68 w 70"/>
                <a:gd name="T33" fmla="*/ 95 h 108"/>
                <a:gd name="T34" fmla="*/ 49 w 70"/>
                <a:gd name="T35" fmla="*/ 63 h 108"/>
                <a:gd name="T36" fmla="*/ 39 w 70"/>
                <a:gd name="T37" fmla="*/ 60 h 108"/>
                <a:gd name="T38" fmla="*/ 39 w 70"/>
                <a:gd name="T39" fmla="*/ 60 h 108"/>
                <a:gd name="T40" fmla="*/ 5 w 70"/>
                <a:gd name="T41" fmla="*/ 2 h 108"/>
                <a:gd name="T42" fmla="*/ 2 w 70"/>
                <a:gd name="T43" fmla="*/ 13 h 108"/>
                <a:gd name="T44" fmla="*/ 21 w 70"/>
                <a:gd name="T45" fmla="*/ 45 h 108"/>
                <a:gd name="T46" fmla="*/ 32 w 70"/>
                <a:gd name="T47" fmla="*/ 48 h 108"/>
                <a:gd name="T48" fmla="*/ 32 w 70"/>
                <a:gd name="T49" fmla="*/ 48 h 108"/>
                <a:gd name="T50" fmla="*/ 35 w 70"/>
                <a:gd name="T51" fmla="*/ 37 h 108"/>
                <a:gd name="T52" fmla="*/ 16 w 70"/>
                <a:gd name="T53" fmla="*/ 5 h 108"/>
                <a:gd name="T54" fmla="*/ 5 w 70"/>
                <a:gd name="T55" fmla="*/ 2 h 108"/>
                <a:gd name="T56" fmla="*/ 5 w 70"/>
                <a:gd name="T57" fmla="*/ 2 h 108"/>
                <a:gd name="T58" fmla="*/ 39 w 70"/>
                <a:gd name="T59" fmla="*/ 88 h 108"/>
                <a:gd name="T60" fmla="*/ 31 w 70"/>
                <a:gd name="T61" fmla="*/ 73 h 108"/>
                <a:gd name="T62" fmla="*/ 29 w 70"/>
                <a:gd name="T63" fmla="*/ 66 h 108"/>
                <a:gd name="T64" fmla="*/ 22 w 70"/>
                <a:gd name="T65" fmla="*/ 53 h 108"/>
                <a:gd name="T66" fmla="*/ 16 w 70"/>
                <a:gd name="T67" fmla="*/ 48 h 108"/>
                <a:gd name="T68" fmla="*/ 8 w 70"/>
                <a:gd name="T69" fmla="*/ 33 h 108"/>
                <a:gd name="T70" fmla="*/ 6 w 70"/>
                <a:gd name="T71" fmla="*/ 38 h 108"/>
                <a:gd name="T72" fmla="*/ 8 w 70"/>
                <a:gd name="T73" fmla="*/ 57 h 108"/>
                <a:gd name="T74" fmla="*/ 19 w 70"/>
                <a:gd name="T75" fmla="*/ 75 h 108"/>
                <a:gd name="T76" fmla="*/ 34 w 70"/>
                <a:gd name="T77" fmla="*/ 87 h 108"/>
                <a:gd name="T78" fmla="*/ 39 w 70"/>
                <a:gd name="T79" fmla="*/ 8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0" h="108">
                  <a:moveTo>
                    <a:pt x="31" y="20"/>
                  </a:moveTo>
                  <a:cubicBezTo>
                    <a:pt x="33" y="20"/>
                    <a:pt x="34" y="20"/>
                    <a:pt x="36" y="20"/>
                  </a:cubicBezTo>
                  <a:cubicBezTo>
                    <a:pt x="42" y="22"/>
                    <a:pt x="48" y="26"/>
                    <a:pt x="51" y="32"/>
                  </a:cubicBezTo>
                  <a:cubicBezTo>
                    <a:pt x="62" y="51"/>
                    <a:pt x="62" y="51"/>
                    <a:pt x="62" y="51"/>
                  </a:cubicBezTo>
                  <a:cubicBezTo>
                    <a:pt x="65" y="56"/>
                    <a:pt x="66" y="63"/>
                    <a:pt x="64" y="69"/>
                  </a:cubicBezTo>
                  <a:cubicBezTo>
                    <a:pt x="64" y="71"/>
                    <a:pt x="63" y="73"/>
                    <a:pt x="63" y="74"/>
                  </a:cubicBezTo>
                  <a:cubicBezTo>
                    <a:pt x="54" y="60"/>
                    <a:pt x="54" y="60"/>
                    <a:pt x="54" y="60"/>
                  </a:cubicBezTo>
                  <a:cubicBezTo>
                    <a:pt x="53" y="58"/>
                    <a:pt x="51" y="56"/>
                    <a:pt x="49" y="55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39"/>
                    <a:pt x="41" y="37"/>
                    <a:pt x="40" y="34"/>
                  </a:cubicBezTo>
                  <a:cubicBezTo>
                    <a:pt x="31" y="20"/>
                    <a:pt x="31" y="20"/>
                    <a:pt x="31" y="20"/>
                  </a:cubicBezTo>
                  <a:close/>
                  <a:moveTo>
                    <a:pt x="39" y="60"/>
                  </a:moveTo>
                  <a:cubicBezTo>
                    <a:pt x="35" y="62"/>
                    <a:pt x="34" y="67"/>
                    <a:pt x="36" y="70"/>
                  </a:cubicBezTo>
                  <a:cubicBezTo>
                    <a:pt x="54" y="103"/>
                    <a:pt x="54" y="103"/>
                    <a:pt x="54" y="103"/>
                  </a:cubicBezTo>
                  <a:cubicBezTo>
                    <a:pt x="57" y="107"/>
                    <a:pt x="61" y="108"/>
                    <a:pt x="65" y="106"/>
                  </a:cubicBezTo>
                  <a:cubicBezTo>
                    <a:pt x="65" y="106"/>
                    <a:pt x="65" y="106"/>
                    <a:pt x="65" y="106"/>
                  </a:cubicBezTo>
                  <a:cubicBezTo>
                    <a:pt x="69" y="104"/>
                    <a:pt x="70" y="99"/>
                    <a:pt x="68" y="95"/>
                  </a:cubicBezTo>
                  <a:cubicBezTo>
                    <a:pt x="49" y="63"/>
                    <a:pt x="49" y="63"/>
                    <a:pt x="49" y="63"/>
                  </a:cubicBezTo>
                  <a:cubicBezTo>
                    <a:pt x="47" y="59"/>
                    <a:pt x="42" y="57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lose/>
                  <a:moveTo>
                    <a:pt x="5" y="2"/>
                  </a:moveTo>
                  <a:cubicBezTo>
                    <a:pt x="2" y="4"/>
                    <a:pt x="0" y="9"/>
                    <a:pt x="2" y="13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3" y="49"/>
                    <a:pt x="28" y="50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6" y="46"/>
                    <a:pt x="37" y="41"/>
                    <a:pt x="35" y="37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4" y="1"/>
                    <a:pt x="9" y="0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lose/>
                  <a:moveTo>
                    <a:pt x="39" y="88"/>
                  </a:moveTo>
                  <a:cubicBezTo>
                    <a:pt x="31" y="73"/>
                    <a:pt x="31" y="73"/>
                    <a:pt x="31" y="73"/>
                  </a:cubicBezTo>
                  <a:cubicBezTo>
                    <a:pt x="30" y="71"/>
                    <a:pt x="29" y="69"/>
                    <a:pt x="29" y="66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19" y="52"/>
                    <a:pt x="18" y="50"/>
                    <a:pt x="16" y="48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7" y="34"/>
                    <a:pt x="6" y="36"/>
                    <a:pt x="6" y="38"/>
                  </a:cubicBezTo>
                  <a:cubicBezTo>
                    <a:pt x="4" y="44"/>
                    <a:pt x="5" y="51"/>
                    <a:pt x="8" y="57"/>
                  </a:cubicBezTo>
                  <a:cubicBezTo>
                    <a:pt x="19" y="75"/>
                    <a:pt x="19" y="75"/>
                    <a:pt x="19" y="75"/>
                  </a:cubicBezTo>
                  <a:cubicBezTo>
                    <a:pt x="22" y="81"/>
                    <a:pt x="28" y="85"/>
                    <a:pt x="34" y="87"/>
                  </a:cubicBezTo>
                  <a:cubicBezTo>
                    <a:pt x="36" y="87"/>
                    <a:pt x="38" y="88"/>
                    <a:pt x="39" y="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900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3971925" y="1687195"/>
            <a:ext cx="4832590" cy="476250"/>
            <a:chOff x="6255" y="2657"/>
            <a:chExt cx="7610" cy="750"/>
          </a:xfrm>
        </p:grpSpPr>
        <p:sp>
          <p:nvSpPr>
            <p:cNvPr id="271" name="矩形 270"/>
            <p:cNvSpPr>
              <a:spLocks noChangeArrowheads="1"/>
            </p:cNvSpPr>
            <p:nvPr/>
          </p:nvSpPr>
          <p:spPr bwMode="auto">
            <a:xfrm>
              <a:off x="10340" y="2862"/>
              <a:ext cx="3525" cy="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73" tIns="34287" rIns="68573" bIns="34287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zh-CN" altLang="en-US" dirty="0">
                  <a:solidFill>
                    <a:srgbClr val="000000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rPr>
                <a:t>总结得失，查漏补缺</a:t>
              </a:r>
            </a:p>
          </p:txBody>
        </p:sp>
        <p:grpSp>
          <p:nvGrpSpPr>
            <p:cNvPr id="32" name="Group 63"/>
            <p:cNvGrpSpPr/>
            <p:nvPr/>
          </p:nvGrpSpPr>
          <p:grpSpPr>
            <a:xfrm>
              <a:off x="6255" y="2657"/>
              <a:ext cx="3250" cy="750"/>
              <a:chOff x="1792812" y="1276468"/>
              <a:chExt cx="2779190" cy="518462"/>
            </a:xfrm>
            <a:solidFill>
              <a:srgbClr val="C00000"/>
            </a:solidFill>
          </p:grpSpPr>
          <p:sp>
            <p:nvSpPr>
              <p:cNvPr id="33" name="Pentagon 65"/>
              <p:cNvSpPr/>
              <p:nvPr/>
            </p:nvSpPr>
            <p:spPr>
              <a:xfrm>
                <a:off x="1792812" y="1276468"/>
                <a:ext cx="2779190" cy="51846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4" name="TextBox 66"/>
              <p:cNvSpPr txBox="1"/>
              <p:nvPr/>
            </p:nvSpPr>
            <p:spPr>
              <a:xfrm>
                <a:off x="3410342" y="1418440"/>
                <a:ext cx="1020236" cy="234520"/>
              </a:xfrm>
              <a:prstGeom prst="rect">
                <a:avLst/>
              </a:prstGeom>
              <a:grpFill/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ctr" defTabSz="913765">
                  <a:spcBef>
                    <a:spcPct val="20000"/>
                  </a:spcBef>
                  <a:defRPr/>
                </a:pPr>
                <a:r>
                  <a:rPr lang="zh-CN" altLang="en-US" b="1" dirty="0">
                    <a:solidFill>
                      <a:schemeClr val="bg1"/>
                    </a:solidFill>
                    <a:latin typeface="Source Han Sans Normal" panose="020B0400000000000000" pitchFamily="34" charset="-122"/>
                    <a:ea typeface="Source Han Sans Normal" panose="020B0400000000000000" pitchFamily="34" charset="-122"/>
                    <a:sym typeface="微软雅黑" panose="020B0503020204020204" pitchFamily="34" charset="-122"/>
                  </a:rPr>
                  <a:t>实习总结</a:t>
                </a:r>
              </a:p>
            </p:txBody>
          </p:sp>
        </p:grpSp>
        <p:grpSp>
          <p:nvGrpSpPr>
            <p:cNvPr id="2" name="组合 1"/>
            <p:cNvGrpSpPr/>
            <p:nvPr/>
          </p:nvGrpSpPr>
          <p:grpSpPr>
            <a:xfrm>
              <a:off x="9640" y="2768"/>
              <a:ext cx="526" cy="575"/>
              <a:chOff x="7725619" y="1654414"/>
              <a:chExt cx="647999" cy="648000"/>
            </a:xfrm>
          </p:grpSpPr>
          <p:sp>
            <p:nvSpPr>
              <p:cNvPr id="65" name="Oval 51"/>
              <p:cNvSpPr>
                <a:spLocks noChangeAspect="1"/>
              </p:cNvSpPr>
              <p:nvPr/>
            </p:nvSpPr>
            <p:spPr>
              <a:xfrm>
                <a:off x="7725619" y="1654414"/>
                <a:ext cx="647999" cy="648000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281" name="Freeform 357"/>
              <p:cNvSpPr>
                <a:spLocks noChangeAspect="1" noEditPoints="1"/>
              </p:cNvSpPr>
              <p:nvPr/>
            </p:nvSpPr>
            <p:spPr bwMode="auto">
              <a:xfrm>
                <a:off x="7857556" y="1842334"/>
                <a:ext cx="384125" cy="272160"/>
              </a:xfrm>
              <a:custGeom>
                <a:avLst/>
                <a:gdLst>
                  <a:gd name="T0" fmla="*/ 47 w 94"/>
                  <a:gd name="T1" fmla="*/ 17 h 67"/>
                  <a:gd name="T2" fmla="*/ 31 w 94"/>
                  <a:gd name="T3" fmla="*/ 33 h 67"/>
                  <a:gd name="T4" fmla="*/ 47 w 94"/>
                  <a:gd name="T5" fmla="*/ 49 h 67"/>
                  <a:gd name="T6" fmla="*/ 63 w 94"/>
                  <a:gd name="T7" fmla="*/ 33 h 67"/>
                  <a:gd name="T8" fmla="*/ 47 w 94"/>
                  <a:gd name="T9" fmla="*/ 17 h 67"/>
                  <a:gd name="T10" fmla="*/ 71 w 94"/>
                  <a:gd name="T11" fmla="*/ 10 h 67"/>
                  <a:gd name="T12" fmla="*/ 65 w 94"/>
                  <a:gd name="T13" fmla="*/ 15 h 67"/>
                  <a:gd name="T14" fmla="*/ 72 w 94"/>
                  <a:gd name="T15" fmla="*/ 33 h 67"/>
                  <a:gd name="T16" fmla="*/ 65 w 94"/>
                  <a:gd name="T17" fmla="*/ 51 h 67"/>
                  <a:gd name="T18" fmla="*/ 71 w 94"/>
                  <a:gd name="T19" fmla="*/ 57 h 67"/>
                  <a:gd name="T20" fmla="*/ 80 w 94"/>
                  <a:gd name="T21" fmla="*/ 33 h 67"/>
                  <a:gd name="T22" fmla="*/ 71 w 94"/>
                  <a:gd name="T23" fmla="*/ 10 h 67"/>
                  <a:gd name="T24" fmla="*/ 81 w 94"/>
                  <a:gd name="T25" fmla="*/ 0 h 67"/>
                  <a:gd name="T26" fmla="*/ 75 w 94"/>
                  <a:gd name="T27" fmla="*/ 5 h 67"/>
                  <a:gd name="T28" fmla="*/ 86 w 94"/>
                  <a:gd name="T29" fmla="*/ 33 h 67"/>
                  <a:gd name="T30" fmla="*/ 75 w 94"/>
                  <a:gd name="T31" fmla="*/ 61 h 67"/>
                  <a:gd name="T32" fmla="*/ 81 w 94"/>
                  <a:gd name="T33" fmla="*/ 67 h 67"/>
                  <a:gd name="T34" fmla="*/ 94 w 94"/>
                  <a:gd name="T35" fmla="*/ 33 h 67"/>
                  <a:gd name="T36" fmla="*/ 81 w 94"/>
                  <a:gd name="T37" fmla="*/ 0 h 67"/>
                  <a:gd name="T38" fmla="*/ 24 w 94"/>
                  <a:gd name="T39" fmla="*/ 10 h 67"/>
                  <a:gd name="T40" fmla="*/ 14 w 94"/>
                  <a:gd name="T41" fmla="*/ 33 h 67"/>
                  <a:gd name="T42" fmla="*/ 24 w 94"/>
                  <a:gd name="T43" fmla="*/ 57 h 67"/>
                  <a:gd name="T44" fmla="*/ 30 w 94"/>
                  <a:gd name="T45" fmla="*/ 51 h 67"/>
                  <a:gd name="T46" fmla="*/ 22 w 94"/>
                  <a:gd name="T47" fmla="*/ 33 h 67"/>
                  <a:gd name="T48" fmla="*/ 30 w 94"/>
                  <a:gd name="T49" fmla="*/ 15 h 67"/>
                  <a:gd name="T50" fmla="*/ 24 w 94"/>
                  <a:gd name="T51" fmla="*/ 10 h 67"/>
                  <a:gd name="T52" fmla="*/ 19 w 94"/>
                  <a:gd name="T53" fmla="*/ 5 h 67"/>
                  <a:gd name="T54" fmla="*/ 14 w 94"/>
                  <a:gd name="T55" fmla="*/ 0 h 67"/>
                  <a:gd name="T56" fmla="*/ 0 w 94"/>
                  <a:gd name="T57" fmla="*/ 33 h 67"/>
                  <a:gd name="T58" fmla="*/ 14 w 94"/>
                  <a:gd name="T59" fmla="*/ 67 h 67"/>
                  <a:gd name="T60" fmla="*/ 19 w 94"/>
                  <a:gd name="T61" fmla="*/ 61 h 67"/>
                  <a:gd name="T62" fmla="*/ 8 w 94"/>
                  <a:gd name="T63" fmla="*/ 33 h 67"/>
                  <a:gd name="T64" fmla="*/ 19 w 94"/>
                  <a:gd name="T65" fmla="*/ 5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4" h="67">
                    <a:moveTo>
                      <a:pt x="47" y="17"/>
                    </a:moveTo>
                    <a:cubicBezTo>
                      <a:pt x="38" y="17"/>
                      <a:pt x="31" y="24"/>
                      <a:pt x="31" y="33"/>
                    </a:cubicBezTo>
                    <a:cubicBezTo>
                      <a:pt x="31" y="42"/>
                      <a:pt x="38" y="49"/>
                      <a:pt x="47" y="49"/>
                    </a:cubicBezTo>
                    <a:cubicBezTo>
                      <a:pt x="56" y="49"/>
                      <a:pt x="63" y="42"/>
                      <a:pt x="63" y="33"/>
                    </a:cubicBezTo>
                    <a:cubicBezTo>
                      <a:pt x="63" y="24"/>
                      <a:pt x="56" y="17"/>
                      <a:pt x="47" y="17"/>
                    </a:cubicBezTo>
                    <a:close/>
                    <a:moveTo>
                      <a:pt x="71" y="10"/>
                    </a:moveTo>
                    <a:cubicBezTo>
                      <a:pt x="65" y="15"/>
                      <a:pt x="65" y="15"/>
                      <a:pt x="65" y="15"/>
                    </a:cubicBezTo>
                    <a:cubicBezTo>
                      <a:pt x="69" y="20"/>
                      <a:pt x="72" y="26"/>
                      <a:pt x="72" y="33"/>
                    </a:cubicBezTo>
                    <a:cubicBezTo>
                      <a:pt x="72" y="40"/>
                      <a:pt x="69" y="46"/>
                      <a:pt x="65" y="51"/>
                    </a:cubicBezTo>
                    <a:cubicBezTo>
                      <a:pt x="71" y="57"/>
                      <a:pt x="71" y="57"/>
                      <a:pt x="71" y="57"/>
                    </a:cubicBezTo>
                    <a:cubicBezTo>
                      <a:pt x="77" y="50"/>
                      <a:pt x="80" y="42"/>
                      <a:pt x="80" y="33"/>
                    </a:cubicBezTo>
                    <a:cubicBezTo>
                      <a:pt x="80" y="24"/>
                      <a:pt x="77" y="16"/>
                      <a:pt x="71" y="10"/>
                    </a:cubicBezTo>
                    <a:close/>
                    <a:moveTo>
                      <a:pt x="81" y="0"/>
                    </a:moveTo>
                    <a:cubicBezTo>
                      <a:pt x="75" y="5"/>
                      <a:pt x="75" y="5"/>
                      <a:pt x="75" y="5"/>
                    </a:cubicBezTo>
                    <a:cubicBezTo>
                      <a:pt x="82" y="13"/>
                      <a:pt x="86" y="22"/>
                      <a:pt x="86" y="33"/>
                    </a:cubicBezTo>
                    <a:cubicBezTo>
                      <a:pt x="86" y="44"/>
                      <a:pt x="82" y="54"/>
                      <a:pt x="75" y="61"/>
                    </a:cubicBezTo>
                    <a:cubicBezTo>
                      <a:pt x="81" y="67"/>
                      <a:pt x="81" y="67"/>
                      <a:pt x="81" y="67"/>
                    </a:cubicBezTo>
                    <a:cubicBezTo>
                      <a:pt x="89" y="58"/>
                      <a:pt x="94" y="46"/>
                      <a:pt x="94" y="33"/>
                    </a:cubicBezTo>
                    <a:cubicBezTo>
                      <a:pt x="94" y="20"/>
                      <a:pt x="89" y="8"/>
                      <a:pt x="81" y="0"/>
                    </a:cubicBezTo>
                    <a:close/>
                    <a:moveTo>
                      <a:pt x="24" y="10"/>
                    </a:moveTo>
                    <a:cubicBezTo>
                      <a:pt x="18" y="16"/>
                      <a:pt x="14" y="24"/>
                      <a:pt x="14" y="33"/>
                    </a:cubicBezTo>
                    <a:cubicBezTo>
                      <a:pt x="14" y="42"/>
                      <a:pt x="18" y="50"/>
                      <a:pt x="24" y="57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25" y="46"/>
                      <a:pt x="22" y="40"/>
                      <a:pt x="22" y="33"/>
                    </a:cubicBezTo>
                    <a:cubicBezTo>
                      <a:pt x="22" y="26"/>
                      <a:pt x="25" y="20"/>
                      <a:pt x="30" y="15"/>
                    </a:cubicBezTo>
                    <a:lnTo>
                      <a:pt x="24" y="10"/>
                    </a:lnTo>
                    <a:close/>
                    <a:moveTo>
                      <a:pt x="19" y="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5" y="8"/>
                      <a:pt x="0" y="20"/>
                      <a:pt x="0" y="33"/>
                    </a:cubicBezTo>
                    <a:cubicBezTo>
                      <a:pt x="0" y="46"/>
                      <a:pt x="5" y="58"/>
                      <a:pt x="14" y="67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12" y="54"/>
                      <a:pt x="8" y="44"/>
                      <a:pt x="8" y="33"/>
                    </a:cubicBezTo>
                    <a:cubicBezTo>
                      <a:pt x="8" y="22"/>
                      <a:pt x="12" y="12"/>
                      <a:pt x="19" y="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1900" dirty="0"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5311775" y="2807970"/>
            <a:ext cx="334010" cy="365125"/>
            <a:chOff x="6920225" y="2919757"/>
            <a:chExt cx="647999" cy="648000"/>
          </a:xfrm>
        </p:grpSpPr>
        <p:sp>
          <p:nvSpPr>
            <p:cNvPr id="67" name="Oval 60"/>
            <p:cNvSpPr>
              <a:spLocks noChangeAspect="1"/>
            </p:cNvSpPr>
            <p:nvPr/>
          </p:nvSpPr>
          <p:spPr>
            <a:xfrm>
              <a:off x="6920225" y="2919757"/>
              <a:ext cx="647999" cy="648000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84" name="Freeform 359"/>
            <p:cNvSpPr>
              <a:spLocks noChangeAspect="1" noEditPoints="1"/>
            </p:cNvSpPr>
            <p:nvPr/>
          </p:nvSpPr>
          <p:spPr bwMode="auto">
            <a:xfrm>
              <a:off x="7114190" y="3071954"/>
              <a:ext cx="260069" cy="326189"/>
            </a:xfrm>
            <a:custGeom>
              <a:avLst/>
              <a:gdLst>
                <a:gd name="T0" fmla="*/ 144 w 177"/>
                <a:gd name="T1" fmla="*/ 61 h 222"/>
                <a:gd name="T2" fmla="*/ 144 w 177"/>
                <a:gd name="T3" fmla="*/ 222 h 222"/>
                <a:gd name="T4" fmla="*/ 177 w 177"/>
                <a:gd name="T5" fmla="*/ 222 h 222"/>
                <a:gd name="T6" fmla="*/ 177 w 177"/>
                <a:gd name="T7" fmla="*/ 61 h 222"/>
                <a:gd name="T8" fmla="*/ 144 w 177"/>
                <a:gd name="T9" fmla="*/ 61 h 222"/>
                <a:gd name="T10" fmla="*/ 96 w 177"/>
                <a:gd name="T11" fmla="*/ 222 h 222"/>
                <a:gd name="T12" fmla="*/ 130 w 177"/>
                <a:gd name="T13" fmla="*/ 222 h 222"/>
                <a:gd name="T14" fmla="*/ 130 w 177"/>
                <a:gd name="T15" fmla="*/ 90 h 222"/>
                <a:gd name="T16" fmla="*/ 96 w 177"/>
                <a:gd name="T17" fmla="*/ 90 h 222"/>
                <a:gd name="T18" fmla="*/ 96 w 177"/>
                <a:gd name="T19" fmla="*/ 222 h 222"/>
                <a:gd name="T20" fmla="*/ 47 w 177"/>
                <a:gd name="T21" fmla="*/ 222 h 222"/>
                <a:gd name="T22" fmla="*/ 80 w 177"/>
                <a:gd name="T23" fmla="*/ 222 h 222"/>
                <a:gd name="T24" fmla="*/ 80 w 177"/>
                <a:gd name="T25" fmla="*/ 0 h 222"/>
                <a:gd name="T26" fmla="*/ 47 w 177"/>
                <a:gd name="T27" fmla="*/ 0 h 222"/>
                <a:gd name="T28" fmla="*/ 47 w 177"/>
                <a:gd name="T29" fmla="*/ 222 h 222"/>
                <a:gd name="T30" fmla="*/ 0 w 177"/>
                <a:gd name="T31" fmla="*/ 222 h 222"/>
                <a:gd name="T32" fmla="*/ 33 w 177"/>
                <a:gd name="T33" fmla="*/ 222 h 222"/>
                <a:gd name="T34" fmla="*/ 33 w 177"/>
                <a:gd name="T35" fmla="*/ 139 h 222"/>
                <a:gd name="T36" fmla="*/ 0 w 177"/>
                <a:gd name="T37" fmla="*/ 139 h 222"/>
                <a:gd name="T38" fmla="*/ 0 w 177"/>
                <a:gd name="T39" fmla="*/ 22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7" h="222">
                  <a:moveTo>
                    <a:pt x="144" y="61"/>
                  </a:moveTo>
                  <a:lnTo>
                    <a:pt x="144" y="222"/>
                  </a:lnTo>
                  <a:lnTo>
                    <a:pt x="177" y="222"/>
                  </a:lnTo>
                  <a:lnTo>
                    <a:pt x="177" y="61"/>
                  </a:lnTo>
                  <a:lnTo>
                    <a:pt x="144" y="61"/>
                  </a:lnTo>
                  <a:close/>
                  <a:moveTo>
                    <a:pt x="96" y="222"/>
                  </a:moveTo>
                  <a:lnTo>
                    <a:pt x="130" y="222"/>
                  </a:lnTo>
                  <a:lnTo>
                    <a:pt x="130" y="90"/>
                  </a:lnTo>
                  <a:lnTo>
                    <a:pt x="96" y="90"/>
                  </a:lnTo>
                  <a:lnTo>
                    <a:pt x="96" y="222"/>
                  </a:lnTo>
                  <a:close/>
                  <a:moveTo>
                    <a:pt x="47" y="222"/>
                  </a:moveTo>
                  <a:lnTo>
                    <a:pt x="80" y="222"/>
                  </a:lnTo>
                  <a:lnTo>
                    <a:pt x="80" y="0"/>
                  </a:lnTo>
                  <a:lnTo>
                    <a:pt x="47" y="0"/>
                  </a:lnTo>
                  <a:lnTo>
                    <a:pt x="47" y="222"/>
                  </a:lnTo>
                  <a:close/>
                  <a:moveTo>
                    <a:pt x="0" y="222"/>
                  </a:moveTo>
                  <a:lnTo>
                    <a:pt x="33" y="222"/>
                  </a:lnTo>
                  <a:lnTo>
                    <a:pt x="33" y="139"/>
                  </a:lnTo>
                  <a:lnTo>
                    <a:pt x="0" y="139"/>
                  </a:lnTo>
                  <a:lnTo>
                    <a:pt x="0" y="22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900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86" name="矩形 285"/>
          <p:cNvSpPr>
            <a:spLocks noChangeArrowheads="1"/>
          </p:cNvSpPr>
          <p:nvPr/>
        </p:nvSpPr>
        <p:spPr bwMode="auto">
          <a:xfrm>
            <a:off x="5692140" y="2869565"/>
            <a:ext cx="2869565" cy="303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完成两大专项需求，熟悉组内业务</a:t>
            </a:r>
          </a:p>
        </p:txBody>
      </p:sp>
      <p:pic>
        <p:nvPicPr>
          <p:cNvPr id="289" name="图片 28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695" y="1188085"/>
            <a:ext cx="5081905" cy="36664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295" y="1464945"/>
            <a:ext cx="3157855" cy="2221865"/>
          </a:xfrm>
          <a:prstGeom prst="rect">
            <a:avLst/>
          </a:prstGeom>
        </p:spPr>
      </p:pic>
      <p:sp>
        <p:nvSpPr>
          <p:cNvPr id="8" name="矩形 7"/>
          <p:cNvSpPr>
            <a:spLocks noChangeArrowheads="1"/>
          </p:cNvSpPr>
          <p:nvPr/>
        </p:nvSpPr>
        <p:spPr bwMode="auto">
          <a:xfrm>
            <a:off x="6035040" y="2303780"/>
            <a:ext cx="3160395" cy="303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参加新人串讲和技术分享会，相互交流</a:t>
            </a:r>
          </a:p>
        </p:txBody>
      </p:sp>
      <p:grpSp>
        <p:nvGrpSpPr>
          <p:cNvPr id="11" name="Group 67"/>
          <p:cNvGrpSpPr/>
          <p:nvPr/>
        </p:nvGrpSpPr>
        <p:grpSpPr>
          <a:xfrm>
            <a:off x="3988435" y="2217420"/>
            <a:ext cx="1678305" cy="476250"/>
            <a:chOff x="1792915" y="2110893"/>
            <a:chExt cx="2260621" cy="518462"/>
          </a:xfrm>
          <a:solidFill>
            <a:schemeClr val="bg2"/>
          </a:solidFill>
        </p:grpSpPr>
        <p:sp>
          <p:nvSpPr>
            <p:cNvPr id="12" name="Pentagon 68"/>
            <p:cNvSpPr/>
            <p:nvPr/>
          </p:nvSpPr>
          <p:spPr>
            <a:xfrm>
              <a:off x="1792915" y="2110893"/>
              <a:ext cx="2260621" cy="518462"/>
            </a:xfrm>
            <a:prstGeom prst="homePlat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3" name="TextBox 86"/>
            <p:cNvSpPr txBox="1"/>
            <p:nvPr/>
          </p:nvSpPr>
          <p:spPr>
            <a:xfrm>
              <a:off x="2532105" y="2252728"/>
              <a:ext cx="1148670" cy="23452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 defTabSz="913765">
                <a:spcBef>
                  <a:spcPct val="20000"/>
                </a:spcBef>
                <a:defRPr/>
              </a:pPr>
              <a:r>
                <a:rPr lang="zh-CN" altLang="en-US" b="1" dirty="0">
                  <a:solidFill>
                    <a:schemeClr val="bg1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rPr>
                <a:t>实习中期</a:t>
              </a:r>
              <a:endParaRPr lang="en-US" b="1" dirty="0">
                <a:solidFill>
                  <a:schemeClr val="bg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687695" y="2273935"/>
            <a:ext cx="334010" cy="365125"/>
            <a:chOff x="7381295" y="2358084"/>
            <a:chExt cx="647999" cy="648000"/>
          </a:xfrm>
        </p:grpSpPr>
        <p:sp>
          <p:nvSpPr>
            <p:cNvPr id="15" name="Oval 58"/>
            <p:cNvSpPr>
              <a:spLocks noChangeAspect="1"/>
            </p:cNvSpPr>
            <p:nvPr/>
          </p:nvSpPr>
          <p:spPr>
            <a:xfrm>
              <a:off x="7381295" y="2358084"/>
              <a:ext cx="647999" cy="648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" name="Freeform 173"/>
            <p:cNvSpPr>
              <a:spLocks noChangeAspect="1" noEditPoints="1"/>
            </p:cNvSpPr>
            <p:nvPr/>
          </p:nvSpPr>
          <p:spPr bwMode="auto">
            <a:xfrm>
              <a:off x="7561057" y="2510281"/>
              <a:ext cx="305892" cy="326189"/>
            </a:xfrm>
            <a:custGeom>
              <a:avLst/>
              <a:gdLst>
                <a:gd name="T0" fmla="*/ 75 w 89"/>
                <a:gd name="T1" fmla="*/ 22 h 95"/>
                <a:gd name="T2" fmla="*/ 89 w 89"/>
                <a:gd name="T3" fmla="*/ 53 h 95"/>
                <a:gd name="T4" fmla="*/ 78 w 89"/>
                <a:gd name="T5" fmla="*/ 80 h 95"/>
                <a:gd name="T6" fmla="*/ 47 w 89"/>
                <a:gd name="T7" fmla="*/ 53 h 95"/>
                <a:gd name="T8" fmla="*/ 75 w 89"/>
                <a:gd name="T9" fmla="*/ 22 h 95"/>
                <a:gd name="T10" fmla="*/ 76 w 89"/>
                <a:gd name="T11" fmla="*/ 83 h 95"/>
                <a:gd name="T12" fmla="*/ 69 w 89"/>
                <a:gd name="T13" fmla="*/ 88 h 95"/>
                <a:gd name="T14" fmla="*/ 74 w 89"/>
                <a:gd name="T15" fmla="*/ 81 h 95"/>
                <a:gd name="T16" fmla="*/ 76 w 89"/>
                <a:gd name="T17" fmla="*/ 83 h 95"/>
                <a:gd name="T18" fmla="*/ 64 w 89"/>
                <a:gd name="T19" fmla="*/ 92 h 95"/>
                <a:gd name="T20" fmla="*/ 72 w 89"/>
                <a:gd name="T21" fmla="*/ 79 h 95"/>
                <a:gd name="T22" fmla="*/ 70 w 89"/>
                <a:gd name="T23" fmla="*/ 77 h 95"/>
                <a:gd name="T24" fmla="*/ 60 w 89"/>
                <a:gd name="T25" fmla="*/ 94 h 95"/>
                <a:gd name="T26" fmla="*/ 64 w 89"/>
                <a:gd name="T27" fmla="*/ 92 h 95"/>
                <a:gd name="T28" fmla="*/ 58 w 89"/>
                <a:gd name="T29" fmla="*/ 91 h 95"/>
                <a:gd name="T30" fmla="*/ 67 w 89"/>
                <a:gd name="T31" fmla="*/ 75 h 95"/>
                <a:gd name="T32" fmla="*/ 65 w 89"/>
                <a:gd name="T33" fmla="*/ 74 h 95"/>
                <a:gd name="T34" fmla="*/ 57 w 89"/>
                <a:gd name="T35" fmla="*/ 88 h 95"/>
                <a:gd name="T36" fmla="*/ 58 w 89"/>
                <a:gd name="T37" fmla="*/ 91 h 95"/>
                <a:gd name="T38" fmla="*/ 56 w 89"/>
                <a:gd name="T39" fmla="*/ 84 h 95"/>
                <a:gd name="T40" fmla="*/ 63 w 89"/>
                <a:gd name="T41" fmla="*/ 72 h 95"/>
                <a:gd name="T42" fmla="*/ 61 w 89"/>
                <a:gd name="T43" fmla="*/ 70 h 95"/>
                <a:gd name="T44" fmla="*/ 55 w 89"/>
                <a:gd name="T45" fmla="*/ 81 h 95"/>
                <a:gd name="T46" fmla="*/ 56 w 89"/>
                <a:gd name="T47" fmla="*/ 84 h 95"/>
                <a:gd name="T48" fmla="*/ 53 w 89"/>
                <a:gd name="T49" fmla="*/ 78 h 95"/>
                <a:gd name="T50" fmla="*/ 59 w 89"/>
                <a:gd name="T51" fmla="*/ 68 h 95"/>
                <a:gd name="T52" fmla="*/ 57 w 89"/>
                <a:gd name="T53" fmla="*/ 66 h 95"/>
                <a:gd name="T54" fmla="*/ 52 w 89"/>
                <a:gd name="T55" fmla="*/ 75 h 95"/>
                <a:gd name="T56" fmla="*/ 53 w 89"/>
                <a:gd name="T57" fmla="*/ 78 h 95"/>
                <a:gd name="T58" fmla="*/ 51 w 89"/>
                <a:gd name="T59" fmla="*/ 71 h 95"/>
                <a:gd name="T60" fmla="*/ 55 w 89"/>
                <a:gd name="T61" fmla="*/ 64 h 95"/>
                <a:gd name="T62" fmla="*/ 53 w 89"/>
                <a:gd name="T63" fmla="*/ 62 h 95"/>
                <a:gd name="T64" fmla="*/ 50 w 89"/>
                <a:gd name="T65" fmla="*/ 68 h 95"/>
                <a:gd name="T66" fmla="*/ 51 w 89"/>
                <a:gd name="T67" fmla="*/ 71 h 95"/>
                <a:gd name="T68" fmla="*/ 48 w 89"/>
                <a:gd name="T69" fmla="*/ 65 h 95"/>
                <a:gd name="T70" fmla="*/ 51 w 89"/>
                <a:gd name="T71" fmla="*/ 61 h 95"/>
                <a:gd name="T72" fmla="*/ 49 w 89"/>
                <a:gd name="T73" fmla="*/ 59 h 95"/>
                <a:gd name="T74" fmla="*/ 47 w 89"/>
                <a:gd name="T75" fmla="*/ 61 h 95"/>
                <a:gd name="T76" fmla="*/ 48 w 89"/>
                <a:gd name="T77" fmla="*/ 65 h 95"/>
                <a:gd name="T78" fmla="*/ 46 w 89"/>
                <a:gd name="T79" fmla="*/ 58 h 95"/>
                <a:gd name="T80" fmla="*/ 45 w 89"/>
                <a:gd name="T81" fmla="*/ 55 h 95"/>
                <a:gd name="T82" fmla="*/ 47 w 89"/>
                <a:gd name="T83" fmla="*/ 57 h 95"/>
                <a:gd name="T84" fmla="*/ 46 w 89"/>
                <a:gd name="T85" fmla="*/ 58 h 95"/>
                <a:gd name="T86" fmla="*/ 59 w 89"/>
                <a:gd name="T87" fmla="*/ 17 h 95"/>
                <a:gd name="T88" fmla="*/ 41 w 89"/>
                <a:gd name="T89" fmla="*/ 54 h 95"/>
                <a:gd name="T90" fmla="*/ 36 w 89"/>
                <a:gd name="T91" fmla="*/ 13 h 95"/>
                <a:gd name="T92" fmla="*/ 0 w 89"/>
                <a:gd name="T93" fmla="*/ 54 h 95"/>
                <a:gd name="T94" fmla="*/ 41 w 89"/>
                <a:gd name="T95" fmla="*/ 95 h 95"/>
                <a:gd name="T96" fmla="*/ 55 w 89"/>
                <a:gd name="T97" fmla="*/ 93 h 95"/>
                <a:gd name="T98" fmla="*/ 41 w 89"/>
                <a:gd name="T99" fmla="*/ 54 h 95"/>
                <a:gd name="T100" fmla="*/ 68 w 89"/>
                <a:gd name="T101" fmla="*/ 23 h 95"/>
                <a:gd name="T102" fmla="*/ 59 w 89"/>
                <a:gd name="T103" fmla="*/ 17 h 95"/>
                <a:gd name="T104" fmla="*/ 43 w 89"/>
                <a:gd name="T105" fmla="*/ 0 h 95"/>
                <a:gd name="T106" fmla="*/ 38 w 89"/>
                <a:gd name="T107" fmla="*/ 0 h 95"/>
                <a:gd name="T108" fmla="*/ 43 w 89"/>
                <a:gd name="T109" fmla="*/ 41 h 95"/>
                <a:gd name="T110" fmla="*/ 61 w 89"/>
                <a:gd name="T111" fmla="*/ 4 h 95"/>
                <a:gd name="T112" fmla="*/ 43 w 89"/>
                <a:gd name="T11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95">
                  <a:moveTo>
                    <a:pt x="75" y="22"/>
                  </a:moveTo>
                  <a:cubicBezTo>
                    <a:pt x="83" y="29"/>
                    <a:pt x="89" y="40"/>
                    <a:pt x="89" y="53"/>
                  </a:cubicBezTo>
                  <a:cubicBezTo>
                    <a:pt x="89" y="63"/>
                    <a:pt x="85" y="73"/>
                    <a:pt x="78" y="80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75" y="22"/>
                    <a:pt x="75" y="22"/>
                    <a:pt x="75" y="22"/>
                  </a:cubicBezTo>
                  <a:close/>
                  <a:moveTo>
                    <a:pt x="76" y="83"/>
                  </a:moveTo>
                  <a:cubicBezTo>
                    <a:pt x="74" y="85"/>
                    <a:pt x="72" y="87"/>
                    <a:pt x="69" y="88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6" y="83"/>
                    <a:pt x="76" y="83"/>
                    <a:pt x="76" y="83"/>
                  </a:cubicBezTo>
                  <a:close/>
                  <a:moveTo>
                    <a:pt x="64" y="92"/>
                  </a:moveTo>
                  <a:cubicBezTo>
                    <a:pt x="72" y="79"/>
                    <a:pt x="72" y="79"/>
                    <a:pt x="72" y="79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0" y="94"/>
                    <a:pt x="60" y="94"/>
                    <a:pt x="60" y="94"/>
                  </a:cubicBezTo>
                  <a:cubicBezTo>
                    <a:pt x="61" y="93"/>
                    <a:pt x="63" y="92"/>
                    <a:pt x="64" y="92"/>
                  </a:cubicBezTo>
                  <a:close/>
                  <a:moveTo>
                    <a:pt x="58" y="91"/>
                  </a:moveTo>
                  <a:cubicBezTo>
                    <a:pt x="67" y="75"/>
                    <a:pt x="67" y="75"/>
                    <a:pt x="67" y="75"/>
                  </a:cubicBezTo>
                  <a:cubicBezTo>
                    <a:pt x="65" y="74"/>
                    <a:pt x="65" y="74"/>
                    <a:pt x="65" y="74"/>
                  </a:cubicBezTo>
                  <a:cubicBezTo>
                    <a:pt x="57" y="88"/>
                    <a:pt x="57" y="88"/>
                    <a:pt x="57" y="88"/>
                  </a:cubicBezTo>
                  <a:cubicBezTo>
                    <a:pt x="58" y="91"/>
                    <a:pt x="58" y="91"/>
                    <a:pt x="58" y="91"/>
                  </a:cubicBezTo>
                  <a:close/>
                  <a:moveTo>
                    <a:pt x="56" y="84"/>
                  </a:moveTo>
                  <a:cubicBezTo>
                    <a:pt x="63" y="72"/>
                    <a:pt x="63" y="72"/>
                    <a:pt x="63" y="72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55" y="81"/>
                    <a:pt x="55" y="81"/>
                    <a:pt x="55" y="81"/>
                  </a:cubicBezTo>
                  <a:cubicBezTo>
                    <a:pt x="56" y="84"/>
                    <a:pt x="56" y="84"/>
                    <a:pt x="56" y="84"/>
                  </a:cubicBezTo>
                  <a:close/>
                  <a:moveTo>
                    <a:pt x="53" y="78"/>
                  </a:moveTo>
                  <a:cubicBezTo>
                    <a:pt x="59" y="68"/>
                    <a:pt x="59" y="68"/>
                    <a:pt x="59" y="68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53" y="78"/>
                    <a:pt x="53" y="78"/>
                    <a:pt x="53" y="78"/>
                  </a:cubicBezTo>
                  <a:close/>
                  <a:moveTo>
                    <a:pt x="51" y="71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3" y="62"/>
                    <a:pt x="53" y="62"/>
                    <a:pt x="53" y="62"/>
                  </a:cubicBezTo>
                  <a:cubicBezTo>
                    <a:pt x="50" y="68"/>
                    <a:pt x="50" y="68"/>
                    <a:pt x="50" y="68"/>
                  </a:cubicBezTo>
                  <a:cubicBezTo>
                    <a:pt x="51" y="71"/>
                    <a:pt x="51" y="71"/>
                    <a:pt x="51" y="71"/>
                  </a:cubicBezTo>
                  <a:close/>
                  <a:moveTo>
                    <a:pt x="48" y="65"/>
                  </a:moveTo>
                  <a:cubicBezTo>
                    <a:pt x="51" y="61"/>
                    <a:pt x="51" y="61"/>
                    <a:pt x="51" y="61"/>
                  </a:cubicBezTo>
                  <a:cubicBezTo>
                    <a:pt x="49" y="59"/>
                    <a:pt x="49" y="59"/>
                    <a:pt x="49" y="59"/>
                  </a:cubicBezTo>
                  <a:cubicBezTo>
                    <a:pt x="47" y="61"/>
                    <a:pt x="47" y="61"/>
                    <a:pt x="47" y="61"/>
                  </a:cubicBezTo>
                  <a:cubicBezTo>
                    <a:pt x="48" y="65"/>
                    <a:pt x="48" y="65"/>
                    <a:pt x="48" y="65"/>
                  </a:cubicBezTo>
                  <a:close/>
                  <a:moveTo>
                    <a:pt x="46" y="58"/>
                  </a:moveTo>
                  <a:cubicBezTo>
                    <a:pt x="45" y="55"/>
                    <a:pt x="45" y="55"/>
                    <a:pt x="45" y="55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6" y="58"/>
                    <a:pt x="46" y="58"/>
                    <a:pt x="46" y="58"/>
                  </a:cubicBezTo>
                  <a:close/>
                  <a:moveTo>
                    <a:pt x="59" y="17"/>
                  </a:moveTo>
                  <a:cubicBezTo>
                    <a:pt x="41" y="54"/>
                    <a:pt x="41" y="54"/>
                    <a:pt x="41" y="54"/>
                  </a:cubicBezTo>
                  <a:cubicBezTo>
                    <a:pt x="41" y="54"/>
                    <a:pt x="38" y="28"/>
                    <a:pt x="36" y="13"/>
                  </a:cubicBezTo>
                  <a:cubicBezTo>
                    <a:pt x="16" y="15"/>
                    <a:pt x="0" y="33"/>
                    <a:pt x="0" y="54"/>
                  </a:cubicBezTo>
                  <a:cubicBezTo>
                    <a:pt x="0" y="77"/>
                    <a:pt x="18" y="95"/>
                    <a:pt x="41" y="95"/>
                  </a:cubicBezTo>
                  <a:cubicBezTo>
                    <a:pt x="46" y="95"/>
                    <a:pt x="51" y="94"/>
                    <a:pt x="55" y="93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68" y="23"/>
                    <a:pt x="68" y="23"/>
                    <a:pt x="68" y="23"/>
                  </a:cubicBezTo>
                  <a:cubicBezTo>
                    <a:pt x="66" y="20"/>
                    <a:pt x="63" y="18"/>
                    <a:pt x="59" y="17"/>
                  </a:cubicBezTo>
                  <a:close/>
                  <a:moveTo>
                    <a:pt x="43" y="0"/>
                  </a:moveTo>
                  <a:cubicBezTo>
                    <a:pt x="41" y="0"/>
                    <a:pt x="40" y="0"/>
                    <a:pt x="38" y="0"/>
                  </a:cubicBezTo>
                  <a:cubicBezTo>
                    <a:pt x="40" y="15"/>
                    <a:pt x="43" y="41"/>
                    <a:pt x="43" y="41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56" y="1"/>
                    <a:pt x="49" y="0"/>
                    <a:pt x="43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900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</p:grpSp>
      <p:pic>
        <p:nvPicPr>
          <p:cNvPr id="3" name="图片 2" descr="bytedanc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1575" y="45720"/>
            <a:ext cx="1588135" cy="4057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2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4" dur="2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9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7" grpId="0"/>
      <p:bldP spid="287" grpId="1"/>
      <p:bldP spid="286" grpId="0"/>
      <p:bldP spid="286" grpId="1"/>
      <p:bldP spid="8" grpId="0"/>
      <p:bldP spid="8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矩形 3"/>
          <p:cNvSpPr>
            <a:spLocks noChangeArrowheads="1"/>
          </p:cNvSpPr>
          <p:nvPr/>
        </p:nvSpPr>
        <p:spPr bwMode="auto">
          <a:xfrm>
            <a:off x="486372" y="196870"/>
            <a:ext cx="2423253" cy="3462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fontAlgn="ctr">
              <a:buNone/>
            </a:pPr>
            <a:r>
              <a:rPr lang="zh-CN" altLang="en-US" sz="1800" b="1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工作完成情况</a:t>
            </a:r>
          </a:p>
        </p:txBody>
      </p:sp>
      <p:grpSp>
        <p:nvGrpSpPr>
          <p:cNvPr id="45" name="组合 44"/>
          <p:cNvGrpSpPr/>
          <p:nvPr/>
        </p:nvGrpSpPr>
        <p:grpSpPr>
          <a:xfrm>
            <a:off x="102236" y="138680"/>
            <a:ext cx="328891" cy="466672"/>
            <a:chOff x="199304" y="53446"/>
            <a:chExt cx="328891" cy="466672"/>
          </a:xfrm>
        </p:grpSpPr>
        <p:sp>
          <p:nvSpPr>
            <p:cNvPr id="46" name="Freeform 5"/>
            <p:cNvSpPr/>
            <p:nvPr/>
          </p:nvSpPr>
          <p:spPr bwMode="auto">
            <a:xfrm>
              <a:off x="202267" y="53446"/>
              <a:ext cx="197039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47" name="Freeform 6"/>
            <p:cNvSpPr/>
            <p:nvPr/>
          </p:nvSpPr>
          <p:spPr bwMode="auto">
            <a:xfrm>
              <a:off x="331156" y="183818"/>
              <a:ext cx="197039" cy="201484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48" name="Freeform 7"/>
            <p:cNvSpPr/>
            <p:nvPr/>
          </p:nvSpPr>
          <p:spPr bwMode="auto">
            <a:xfrm>
              <a:off x="199304" y="320115"/>
              <a:ext cx="195557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255" y="542925"/>
            <a:ext cx="6809740" cy="43434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255" y="542925"/>
            <a:ext cx="8383270" cy="429704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389255" y="542925"/>
            <a:ext cx="7430770" cy="4408170"/>
          </a:xfrm>
          <a:prstGeom prst="rect">
            <a:avLst/>
          </a:prstGeom>
        </p:spPr>
      </p:pic>
      <p:pic>
        <p:nvPicPr>
          <p:cNvPr id="3" name="图片 2" descr="bytedance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21575" y="45720"/>
            <a:ext cx="1588135" cy="4057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081405" y="2012315"/>
            <a:ext cx="6981190" cy="1084580"/>
            <a:chOff x="3010" y="3169"/>
            <a:chExt cx="10994" cy="1708"/>
          </a:xfrm>
        </p:grpSpPr>
        <p:sp>
          <p:nvSpPr>
            <p:cNvPr id="2" name="矩形 1"/>
            <p:cNvSpPr/>
            <p:nvPr/>
          </p:nvSpPr>
          <p:spPr>
            <a:xfrm>
              <a:off x="7200" y="3373"/>
              <a:ext cx="6805" cy="143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TextBox 5"/>
            <p:cNvSpPr txBox="1"/>
            <p:nvPr/>
          </p:nvSpPr>
          <p:spPr>
            <a:xfrm>
              <a:off x="7440" y="3462"/>
              <a:ext cx="6154" cy="1174"/>
            </a:xfrm>
            <a:prstGeom prst="rect">
              <a:avLst/>
            </a:prstGeom>
            <a:noFill/>
          </p:spPr>
          <p:txBody>
            <a:bodyPr vert="horz" wrap="square" lIns="68580" tIns="34290" rIns="68580" bIns="34290" rtlCol="0">
              <a:spAutoFit/>
            </a:bodyPr>
            <a:lstStyle/>
            <a:p>
              <a:pPr fontAlgn="ctr"/>
              <a:r>
                <a:rPr lang="zh-CN" altLang="en-US" sz="4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Han Sans Bold" panose="020B0800000000000000" pitchFamily="34" charset="-122"/>
                  <a:ea typeface="Source Han Sans Bold" panose="020B0800000000000000" pitchFamily="34" charset="-122"/>
                  <a:sym typeface="微软雅黑" panose="020B0503020204020204" pitchFamily="34" charset="-122"/>
                </a:rPr>
                <a:t>重点项目产出</a:t>
              </a:r>
            </a:p>
          </p:txBody>
        </p:sp>
        <p:sp>
          <p:nvSpPr>
            <p:cNvPr id="13" name="TextBox 5"/>
            <p:cNvSpPr txBox="1"/>
            <p:nvPr/>
          </p:nvSpPr>
          <p:spPr>
            <a:xfrm>
              <a:off x="5495" y="3169"/>
              <a:ext cx="2218" cy="1709"/>
            </a:xfrm>
            <a:prstGeom prst="rect">
              <a:avLst/>
            </a:prstGeom>
            <a:noFill/>
          </p:spPr>
          <p:txBody>
            <a:bodyPr vert="horz" wrap="square" lIns="68580" tIns="34290" rIns="68580" bIns="34290" rtlCol="0">
              <a:spAutoFit/>
            </a:bodyPr>
            <a:lstStyle/>
            <a:p>
              <a:pPr fontAlgn="ctr"/>
              <a:r>
                <a:rPr lang="en-US" altLang="zh-CN" sz="6600" b="1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Han Sans Bold" panose="020B0800000000000000" pitchFamily="34" charset="-122"/>
                  <a:ea typeface="Source Han Sans Bold" panose="020B0800000000000000" pitchFamily="34" charset="-122"/>
                  <a:sym typeface="微软雅黑" panose="020B0503020204020204" pitchFamily="34" charset="-122"/>
                </a:rPr>
                <a:t>03</a:t>
              </a:r>
              <a:endParaRPr lang="zh-CN" altLang="en-US" sz="4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 Bold" panose="020B0800000000000000" pitchFamily="34" charset="-122"/>
                <a:ea typeface="Source Han Sans Bold" panose="020B08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4" name="TextBox 5"/>
            <p:cNvSpPr txBox="1"/>
            <p:nvPr/>
          </p:nvSpPr>
          <p:spPr>
            <a:xfrm>
              <a:off x="3010" y="3436"/>
              <a:ext cx="2770" cy="1175"/>
            </a:xfrm>
            <a:prstGeom prst="rect">
              <a:avLst/>
            </a:prstGeom>
            <a:noFill/>
          </p:spPr>
          <p:txBody>
            <a:bodyPr vert="horz" wrap="square" lIns="68580" tIns="34290" rIns="68580" bIns="34290" rtlCol="0">
              <a:spAutoFit/>
            </a:bodyPr>
            <a:lstStyle/>
            <a:p>
              <a:pPr fontAlgn="ctr"/>
              <a:r>
                <a:rPr lang="en-US" altLang="zh-CN" sz="4400" b="1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Han Sans Bold" panose="020B0800000000000000" pitchFamily="34" charset="-122"/>
                  <a:ea typeface="Source Han Sans Bold" panose="020B0800000000000000" pitchFamily="34" charset="-122"/>
                  <a:sym typeface="微软雅黑" panose="020B0503020204020204" pitchFamily="34" charset="-122"/>
                </a:rPr>
                <a:t>PART</a:t>
              </a:r>
              <a:endParaRPr lang="zh-CN" altLang="en-US" sz="4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 Bold" panose="020B0800000000000000" pitchFamily="34" charset="-122"/>
                <a:ea typeface="Source Han Sans Bold" panose="020B0800000000000000" pitchFamily="34" charset="-122"/>
                <a:sym typeface="微软雅黑" panose="020B0503020204020204" pitchFamily="34" charset="-122"/>
              </a:endParaRPr>
            </a:p>
          </p:txBody>
        </p:sp>
      </p:grpSp>
      <p:pic>
        <p:nvPicPr>
          <p:cNvPr id="5" name="图片 4" descr="bytedanc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1575" y="45720"/>
            <a:ext cx="1588135" cy="4057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 8"/>
          <p:cNvSpPr/>
          <p:nvPr/>
        </p:nvSpPr>
        <p:spPr>
          <a:xfrm>
            <a:off x="195580" y="674370"/>
            <a:ext cx="895350" cy="728980"/>
          </a:xfrm>
          <a:prstGeom prst="ellipse">
            <a:avLst/>
          </a:prstGeom>
          <a:solidFill>
            <a:srgbClr val="002060"/>
          </a:solidFill>
          <a:ln w="666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44" tIns="34272" rIns="68544" bIns="34272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zh-CN" altLang="en-US" sz="1800" dirty="0">
                <a:solidFill>
                  <a:prstClr val="white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背景</a:t>
            </a:r>
          </a:p>
        </p:txBody>
      </p:sp>
      <p:sp>
        <p:nvSpPr>
          <p:cNvPr id="52" name="矩形 3"/>
          <p:cNvSpPr>
            <a:spLocks noChangeArrowheads="1"/>
          </p:cNvSpPr>
          <p:nvPr/>
        </p:nvSpPr>
        <p:spPr bwMode="auto">
          <a:xfrm>
            <a:off x="410210" y="213360"/>
            <a:ext cx="4100830" cy="374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0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项目一</a:t>
            </a:r>
            <a:r>
              <a:rPr lang="en-US" altLang="zh-CN" sz="20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 账单领域基础能力建设</a:t>
            </a:r>
          </a:p>
        </p:txBody>
      </p:sp>
      <p:grpSp>
        <p:nvGrpSpPr>
          <p:cNvPr id="53" name="组合 52"/>
          <p:cNvGrpSpPr/>
          <p:nvPr/>
        </p:nvGrpSpPr>
        <p:grpSpPr>
          <a:xfrm>
            <a:off x="85091" y="168525"/>
            <a:ext cx="328891" cy="466672"/>
            <a:chOff x="199304" y="53446"/>
            <a:chExt cx="328891" cy="466672"/>
          </a:xfrm>
        </p:grpSpPr>
        <p:sp>
          <p:nvSpPr>
            <p:cNvPr id="54" name="Freeform 5"/>
            <p:cNvSpPr/>
            <p:nvPr/>
          </p:nvSpPr>
          <p:spPr bwMode="auto">
            <a:xfrm>
              <a:off x="202267" y="53446"/>
              <a:ext cx="197039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55" name="Freeform 6"/>
            <p:cNvSpPr/>
            <p:nvPr/>
          </p:nvSpPr>
          <p:spPr bwMode="auto">
            <a:xfrm>
              <a:off x="331156" y="183818"/>
              <a:ext cx="197039" cy="201484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56" name="Freeform 7"/>
            <p:cNvSpPr/>
            <p:nvPr/>
          </p:nvSpPr>
          <p:spPr bwMode="auto">
            <a:xfrm>
              <a:off x="199304" y="320115"/>
              <a:ext cx="195557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290955" y="848360"/>
            <a:ext cx="6561455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1.</a:t>
            </a:r>
            <a:r>
              <a:rPr lang="zh-CN" altLang="en-US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缺少账单查询能力，底层数据模型与上游模型差距较大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919480" y="1442720"/>
            <a:ext cx="6561455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2.</a:t>
            </a:r>
            <a:r>
              <a:rPr lang="zh-CN" altLang="en-US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资金调度和账单查询互相影响，影响服务稳定性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778510" y="2037080"/>
            <a:ext cx="6561455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3.</a:t>
            </a:r>
            <a:r>
              <a:rPr lang="zh-CN" altLang="en-US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需要</a:t>
            </a:r>
            <a:r>
              <a:rPr lang="en-US" altLang="zh-CN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统一进行存储和查询优化，提高用户体验</a:t>
            </a:r>
          </a:p>
        </p:txBody>
      </p:sp>
      <p:sp>
        <p:nvSpPr>
          <p:cNvPr id="47" name="Oval 9"/>
          <p:cNvSpPr/>
          <p:nvPr/>
        </p:nvSpPr>
        <p:spPr>
          <a:xfrm>
            <a:off x="195580" y="2906395"/>
            <a:ext cx="895350" cy="749300"/>
          </a:xfrm>
          <a:prstGeom prst="ellipse">
            <a:avLst/>
          </a:prstGeom>
          <a:solidFill>
            <a:srgbClr val="C00000"/>
          </a:solidFill>
          <a:ln w="666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44" tIns="34272" rIns="68544" bIns="34272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zh-CN" altLang="en-US" sz="1800" dirty="0">
                <a:solidFill>
                  <a:prstClr val="white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方案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239520" y="3093085"/>
            <a:ext cx="465074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搭建账单子域，将业务从其他域解耦合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540" y="271780"/>
            <a:ext cx="6852920" cy="4485640"/>
          </a:xfrm>
          <a:prstGeom prst="rect">
            <a:avLst/>
          </a:prstGeom>
        </p:spPr>
      </p:pic>
      <p:pic>
        <p:nvPicPr>
          <p:cNvPr id="2" name="图片 1" descr="bytedanc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1575" y="45720"/>
            <a:ext cx="1588135" cy="4057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52" grpId="0"/>
      <p:bldP spid="5" grpId="0"/>
      <p:bldP spid="5" grpId="1"/>
      <p:bldP spid="6" grpId="0"/>
      <p:bldP spid="6" grpId="1"/>
      <p:bldP spid="10" grpId="0"/>
      <p:bldP spid="10" grpId="1"/>
      <p:bldP spid="47" grpId="0" animBg="1"/>
      <p:bldP spid="47" grpId="1" animBg="1"/>
      <p:bldP spid="7" grpId="0"/>
      <p:bldP spid="7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7055" y="2394585"/>
            <a:ext cx="7064375" cy="257365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6370" y="213360"/>
            <a:ext cx="5027295" cy="2437130"/>
          </a:xfrm>
          <a:prstGeom prst="rect">
            <a:avLst/>
          </a:prstGeom>
        </p:spPr>
      </p:pic>
      <p:sp>
        <p:nvSpPr>
          <p:cNvPr id="20" name="Oval 8"/>
          <p:cNvSpPr/>
          <p:nvPr/>
        </p:nvSpPr>
        <p:spPr>
          <a:xfrm>
            <a:off x="195580" y="674370"/>
            <a:ext cx="895350" cy="728980"/>
          </a:xfrm>
          <a:prstGeom prst="ellipse">
            <a:avLst/>
          </a:prstGeom>
          <a:solidFill>
            <a:srgbClr val="002060"/>
          </a:solidFill>
          <a:ln w="666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44" tIns="34272" rIns="68544" bIns="34272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zh-CN" altLang="en-US" sz="1800" dirty="0">
                <a:solidFill>
                  <a:prstClr val="white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问题</a:t>
            </a:r>
          </a:p>
        </p:txBody>
      </p:sp>
      <p:sp>
        <p:nvSpPr>
          <p:cNvPr id="52" name="矩形 3"/>
          <p:cNvSpPr>
            <a:spLocks noChangeArrowheads="1"/>
          </p:cNvSpPr>
          <p:nvPr/>
        </p:nvSpPr>
        <p:spPr bwMode="auto">
          <a:xfrm>
            <a:off x="410210" y="213360"/>
            <a:ext cx="4100830" cy="374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0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项目一</a:t>
            </a:r>
            <a:r>
              <a:rPr lang="en-US" altLang="zh-CN" sz="20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 账单领域基础能力建设</a:t>
            </a:r>
          </a:p>
        </p:txBody>
      </p:sp>
      <p:grpSp>
        <p:nvGrpSpPr>
          <p:cNvPr id="53" name="组合 52"/>
          <p:cNvGrpSpPr/>
          <p:nvPr/>
        </p:nvGrpSpPr>
        <p:grpSpPr>
          <a:xfrm>
            <a:off x="1" y="141220"/>
            <a:ext cx="328891" cy="466672"/>
            <a:chOff x="199304" y="53446"/>
            <a:chExt cx="328891" cy="466672"/>
          </a:xfrm>
        </p:grpSpPr>
        <p:sp>
          <p:nvSpPr>
            <p:cNvPr id="54" name="Freeform 5"/>
            <p:cNvSpPr/>
            <p:nvPr/>
          </p:nvSpPr>
          <p:spPr bwMode="auto">
            <a:xfrm>
              <a:off x="202267" y="53446"/>
              <a:ext cx="197039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55" name="Freeform 6"/>
            <p:cNvSpPr/>
            <p:nvPr/>
          </p:nvSpPr>
          <p:spPr bwMode="auto">
            <a:xfrm>
              <a:off x="331156" y="183818"/>
              <a:ext cx="197039" cy="201484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56" name="Freeform 7"/>
            <p:cNvSpPr/>
            <p:nvPr/>
          </p:nvSpPr>
          <p:spPr bwMode="auto">
            <a:xfrm>
              <a:off x="199304" y="320115"/>
              <a:ext cx="195557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290955" y="848360"/>
            <a:ext cx="260477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1.</a:t>
            </a:r>
            <a:r>
              <a:rPr lang="zh-CN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如何同步资金信息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919480" y="1442720"/>
            <a:ext cx="433832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2.</a:t>
            </a:r>
            <a:r>
              <a:rPr lang="zh-CN" altLang="en-US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如何保证资金信息的准确性</a:t>
            </a:r>
          </a:p>
        </p:txBody>
      </p:sp>
      <p:sp>
        <p:nvSpPr>
          <p:cNvPr id="47" name="Oval 9"/>
          <p:cNvSpPr/>
          <p:nvPr/>
        </p:nvSpPr>
        <p:spPr>
          <a:xfrm>
            <a:off x="195580" y="2906395"/>
            <a:ext cx="895350" cy="749300"/>
          </a:xfrm>
          <a:prstGeom prst="ellipse">
            <a:avLst/>
          </a:prstGeom>
          <a:solidFill>
            <a:srgbClr val="C00000"/>
          </a:solidFill>
          <a:ln w="666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44" tIns="34272" rIns="68544" bIns="34272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zh-CN" altLang="en-US" sz="1800" dirty="0">
                <a:solidFill>
                  <a:prstClr val="white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解决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978535" y="3093085"/>
            <a:ext cx="465074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1.</a:t>
            </a:r>
            <a:r>
              <a:rPr lang="zh-CN" altLang="en-US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使用消息队列异步读取资金数据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226820" y="3655695"/>
            <a:ext cx="2113915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2.</a:t>
            </a:r>
            <a:r>
              <a:rPr lang="zh-CN" altLang="en-US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延迟消费消息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  <p:bldP spid="20" grpId="1" animBg="1"/>
      <p:bldP spid="52" grpId="0"/>
      <p:bldP spid="5" grpId="0"/>
      <p:bldP spid="5" grpId="1"/>
      <p:bldP spid="6" grpId="0"/>
      <p:bldP spid="6" grpId="1"/>
      <p:bldP spid="47" grpId="0" bldLvl="0" animBg="1"/>
      <p:bldP spid="47" grpId="1" animBg="1"/>
      <p:bldP spid="7" grpId="0"/>
      <p:bldP spid="7" grpId="1"/>
      <p:bldP spid="9" grpId="0"/>
      <p:bldP spid="9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 8"/>
          <p:cNvSpPr/>
          <p:nvPr/>
        </p:nvSpPr>
        <p:spPr>
          <a:xfrm>
            <a:off x="195580" y="681990"/>
            <a:ext cx="895350" cy="728980"/>
          </a:xfrm>
          <a:prstGeom prst="ellipse">
            <a:avLst/>
          </a:prstGeom>
          <a:solidFill>
            <a:srgbClr val="002060"/>
          </a:solidFill>
          <a:ln w="666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44" tIns="34272" rIns="68544" bIns="34272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zh-CN" altLang="en-US" sz="1800" dirty="0">
                <a:solidFill>
                  <a:prstClr val="white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背景</a:t>
            </a:r>
          </a:p>
        </p:txBody>
      </p:sp>
      <p:sp>
        <p:nvSpPr>
          <p:cNvPr id="52" name="矩形 3"/>
          <p:cNvSpPr>
            <a:spLocks noChangeArrowheads="1"/>
          </p:cNvSpPr>
          <p:nvPr/>
        </p:nvSpPr>
        <p:spPr bwMode="auto">
          <a:xfrm>
            <a:off x="410210" y="213360"/>
            <a:ext cx="4100830" cy="374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0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项目二</a:t>
            </a:r>
            <a:r>
              <a:rPr lang="en-US" altLang="zh-CN" sz="20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 SaaS</a:t>
            </a:r>
            <a:r>
              <a:rPr lang="zh-CN" altLang="en-US" sz="20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账单建设</a:t>
            </a:r>
          </a:p>
        </p:txBody>
      </p:sp>
      <p:grpSp>
        <p:nvGrpSpPr>
          <p:cNvPr id="53" name="组合 52"/>
          <p:cNvGrpSpPr/>
          <p:nvPr/>
        </p:nvGrpSpPr>
        <p:grpSpPr>
          <a:xfrm>
            <a:off x="1" y="141220"/>
            <a:ext cx="328891" cy="466672"/>
            <a:chOff x="199304" y="53446"/>
            <a:chExt cx="328891" cy="466672"/>
          </a:xfrm>
        </p:grpSpPr>
        <p:sp>
          <p:nvSpPr>
            <p:cNvPr id="54" name="Freeform 5"/>
            <p:cNvSpPr/>
            <p:nvPr/>
          </p:nvSpPr>
          <p:spPr bwMode="auto">
            <a:xfrm>
              <a:off x="202267" y="53446"/>
              <a:ext cx="197039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55" name="Freeform 6"/>
            <p:cNvSpPr/>
            <p:nvPr/>
          </p:nvSpPr>
          <p:spPr bwMode="auto">
            <a:xfrm>
              <a:off x="331156" y="183818"/>
              <a:ext cx="197039" cy="201484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56" name="Freeform 7"/>
            <p:cNvSpPr/>
            <p:nvPr/>
          </p:nvSpPr>
          <p:spPr bwMode="auto">
            <a:xfrm>
              <a:off x="199304" y="320115"/>
              <a:ext cx="195557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290955" y="848360"/>
            <a:ext cx="396748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1.</a:t>
            </a:r>
            <a:r>
              <a:rPr lang="zh-CN" altLang="en-US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如何高效满足头部商家的需求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226820" y="1410970"/>
            <a:ext cx="433832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2.</a:t>
            </a:r>
            <a:r>
              <a:rPr lang="zh-CN" altLang="en-US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如何解决头部商家多样化的需求</a:t>
            </a:r>
          </a:p>
        </p:txBody>
      </p:sp>
      <p:sp>
        <p:nvSpPr>
          <p:cNvPr id="47" name="Oval 9"/>
          <p:cNvSpPr/>
          <p:nvPr/>
        </p:nvSpPr>
        <p:spPr>
          <a:xfrm>
            <a:off x="195580" y="2906395"/>
            <a:ext cx="895350" cy="749300"/>
          </a:xfrm>
          <a:prstGeom prst="ellipse">
            <a:avLst/>
          </a:prstGeom>
          <a:solidFill>
            <a:srgbClr val="C00000"/>
          </a:solidFill>
          <a:ln w="666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44" tIns="34272" rIns="68544" bIns="34272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zh-CN" altLang="en-US" sz="1800" dirty="0">
                <a:solidFill>
                  <a:prstClr val="white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方法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226820" y="3093085"/>
            <a:ext cx="465074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1.</a:t>
            </a:r>
            <a:r>
              <a:rPr lang="zh-CN" altLang="en-US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搭建</a:t>
            </a:r>
            <a:r>
              <a:rPr lang="en-US" altLang="zh-CN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SaaS</a:t>
            </a:r>
            <a:r>
              <a:rPr lang="zh-CN" altLang="en-US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平台，充分发挥商家自主性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226820" y="3655695"/>
            <a:ext cx="410464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2.</a:t>
            </a:r>
            <a:r>
              <a:rPr lang="zh-CN" altLang="en-US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解决硬编码问题，降低开发成本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930" y="588010"/>
            <a:ext cx="8989060" cy="380555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292033" y="4497705"/>
            <a:ext cx="4018915" cy="56070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七大接口</a:t>
            </a:r>
            <a:r>
              <a:rPr lang="en-US" altLang="zh-CN" sz="32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   </a:t>
            </a:r>
            <a:r>
              <a:rPr lang="zh-CN" altLang="en-US" sz="32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五大能力</a:t>
            </a:r>
          </a:p>
        </p:txBody>
      </p:sp>
      <p:pic>
        <p:nvPicPr>
          <p:cNvPr id="4" name="图片 3" descr="bytedanc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1575" y="45720"/>
            <a:ext cx="1588135" cy="4057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  <p:bldP spid="20" grpId="1" animBg="1"/>
      <p:bldP spid="52" grpId="0"/>
      <p:bldP spid="5" grpId="0"/>
      <p:bldP spid="5" grpId="1"/>
      <p:bldP spid="6" grpId="0"/>
      <p:bldP spid="6" grpId="1"/>
      <p:bldP spid="47" grpId="0" bldLvl="0" animBg="1"/>
      <p:bldP spid="47" grpId="1" animBg="1"/>
      <p:bldP spid="7" grpId="0"/>
      <p:bldP spid="7" grpId="1"/>
      <p:bldP spid="9" grpId="0"/>
      <p:bldP spid="9" grpId="1"/>
      <p:bldP spid="3" grpId="0"/>
      <p:bldP spid="3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 8"/>
          <p:cNvSpPr/>
          <p:nvPr/>
        </p:nvSpPr>
        <p:spPr>
          <a:xfrm>
            <a:off x="195580" y="681990"/>
            <a:ext cx="895350" cy="728980"/>
          </a:xfrm>
          <a:prstGeom prst="ellipse">
            <a:avLst/>
          </a:prstGeom>
          <a:solidFill>
            <a:srgbClr val="002060"/>
          </a:solidFill>
          <a:ln w="666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44" tIns="34272" rIns="68544" bIns="34272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zh-CN" altLang="en-US" sz="1800" dirty="0">
                <a:solidFill>
                  <a:prstClr val="white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背景</a:t>
            </a:r>
          </a:p>
        </p:txBody>
      </p:sp>
      <p:sp>
        <p:nvSpPr>
          <p:cNvPr id="52" name="矩形 3"/>
          <p:cNvSpPr>
            <a:spLocks noChangeArrowheads="1"/>
          </p:cNvSpPr>
          <p:nvPr/>
        </p:nvSpPr>
        <p:spPr bwMode="auto">
          <a:xfrm>
            <a:off x="410210" y="213360"/>
            <a:ext cx="4100830" cy="374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0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项目二</a:t>
            </a:r>
            <a:r>
              <a:rPr lang="en-US" altLang="zh-CN" sz="20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 SaaS</a:t>
            </a:r>
            <a:r>
              <a:rPr lang="zh-CN" altLang="en-US" sz="20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账单建设</a:t>
            </a:r>
          </a:p>
        </p:txBody>
      </p:sp>
      <p:grpSp>
        <p:nvGrpSpPr>
          <p:cNvPr id="53" name="组合 52"/>
          <p:cNvGrpSpPr/>
          <p:nvPr/>
        </p:nvGrpSpPr>
        <p:grpSpPr>
          <a:xfrm>
            <a:off x="1" y="141220"/>
            <a:ext cx="328891" cy="466672"/>
            <a:chOff x="199304" y="53446"/>
            <a:chExt cx="328891" cy="466672"/>
          </a:xfrm>
        </p:grpSpPr>
        <p:sp>
          <p:nvSpPr>
            <p:cNvPr id="54" name="Freeform 5"/>
            <p:cNvSpPr/>
            <p:nvPr/>
          </p:nvSpPr>
          <p:spPr bwMode="auto">
            <a:xfrm>
              <a:off x="202267" y="53446"/>
              <a:ext cx="197039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55" name="Freeform 6"/>
            <p:cNvSpPr/>
            <p:nvPr/>
          </p:nvSpPr>
          <p:spPr bwMode="auto">
            <a:xfrm>
              <a:off x="331156" y="183818"/>
              <a:ext cx="197039" cy="201484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56" name="Freeform 7"/>
            <p:cNvSpPr/>
            <p:nvPr/>
          </p:nvSpPr>
          <p:spPr bwMode="auto">
            <a:xfrm>
              <a:off x="199304" y="320115"/>
              <a:ext cx="195557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290955" y="848360"/>
            <a:ext cx="396748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1.</a:t>
            </a:r>
            <a:r>
              <a:rPr lang="zh-CN" altLang="en-US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如何高效满足头部商家的需求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226820" y="1410970"/>
            <a:ext cx="433832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2.</a:t>
            </a:r>
            <a:r>
              <a:rPr lang="zh-CN" altLang="en-US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如何解决头部商家多样化的需求</a:t>
            </a:r>
          </a:p>
        </p:txBody>
      </p:sp>
      <p:sp>
        <p:nvSpPr>
          <p:cNvPr id="47" name="Oval 9"/>
          <p:cNvSpPr/>
          <p:nvPr/>
        </p:nvSpPr>
        <p:spPr>
          <a:xfrm>
            <a:off x="195580" y="2906395"/>
            <a:ext cx="895350" cy="749300"/>
          </a:xfrm>
          <a:prstGeom prst="ellipse">
            <a:avLst/>
          </a:prstGeom>
          <a:solidFill>
            <a:srgbClr val="C00000"/>
          </a:solidFill>
          <a:ln w="666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44" tIns="34272" rIns="68544" bIns="34272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zh-CN" altLang="en-US" sz="1800" dirty="0">
                <a:solidFill>
                  <a:prstClr val="white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方法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226820" y="3093085"/>
            <a:ext cx="465074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1.</a:t>
            </a:r>
            <a:r>
              <a:rPr lang="zh-CN" altLang="en-US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搭建</a:t>
            </a:r>
            <a:r>
              <a:rPr lang="en-US" altLang="zh-CN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SaaS</a:t>
            </a:r>
            <a:r>
              <a:rPr lang="zh-CN" altLang="en-US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平台，充分发挥商家自主性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226820" y="3655695"/>
            <a:ext cx="410464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2.</a:t>
            </a:r>
            <a:r>
              <a:rPr lang="zh-CN" altLang="en-US" sz="20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解决硬编码问题，降低开发成本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7650" y="271780"/>
            <a:ext cx="6302375" cy="4898390"/>
          </a:xfrm>
          <a:prstGeom prst="rect">
            <a:avLst/>
          </a:prstGeom>
        </p:spPr>
      </p:pic>
      <p:pic>
        <p:nvPicPr>
          <p:cNvPr id="2" name="图片 1" descr="bytedanc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1575" y="45720"/>
            <a:ext cx="1588135" cy="4057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1" animBg="1"/>
      <p:bldP spid="5" grpId="1"/>
      <p:bldP spid="6" grpId="1"/>
      <p:bldP spid="47" grpId="1" animBg="1"/>
      <p:bldP spid="7" grpId="1"/>
      <p:bldP spid="9" grpId="0"/>
      <p:bldP spid="9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034415" y="2012315"/>
            <a:ext cx="7075170" cy="1084580"/>
            <a:chOff x="3010" y="3169"/>
            <a:chExt cx="11142" cy="1708"/>
          </a:xfrm>
        </p:grpSpPr>
        <p:sp>
          <p:nvSpPr>
            <p:cNvPr id="2" name="矩形 1"/>
            <p:cNvSpPr/>
            <p:nvPr/>
          </p:nvSpPr>
          <p:spPr>
            <a:xfrm>
              <a:off x="7200" y="3373"/>
              <a:ext cx="6805" cy="143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TextBox 5"/>
            <p:cNvSpPr txBox="1"/>
            <p:nvPr/>
          </p:nvSpPr>
          <p:spPr>
            <a:xfrm>
              <a:off x="8402" y="3501"/>
              <a:ext cx="5751" cy="1174"/>
            </a:xfrm>
            <a:prstGeom prst="rect">
              <a:avLst/>
            </a:prstGeom>
            <a:noFill/>
          </p:spPr>
          <p:txBody>
            <a:bodyPr vert="horz" wrap="square" lIns="68580" tIns="34290" rIns="68580" bIns="34290" rtlCol="0">
              <a:spAutoFit/>
            </a:bodyPr>
            <a:lstStyle/>
            <a:p>
              <a:pPr fontAlgn="ctr"/>
              <a:r>
                <a:rPr lang="zh-CN" altLang="en-US" sz="4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Han Sans Bold" panose="020B0800000000000000" pitchFamily="34" charset="-122"/>
                  <a:ea typeface="Source Han Sans Bold" panose="020B0800000000000000" pitchFamily="34" charset="-122"/>
                  <a:sym typeface="微软雅黑" panose="020B0503020204020204" pitchFamily="34" charset="-122"/>
                </a:rPr>
                <a:t>后期规划</a:t>
              </a:r>
            </a:p>
          </p:txBody>
        </p:sp>
        <p:sp>
          <p:nvSpPr>
            <p:cNvPr id="13" name="TextBox 5"/>
            <p:cNvSpPr txBox="1"/>
            <p:nvPr/>
          </p:nvSpPr>
          <p:spPr>
            <a:xfrm>
              <a:off x="5495" y="3169"/>
              <a:ext cx="2218" cy="1709"/>
            </a:xfrm>
            <a:prstGeom prst="rect">
              <a:avLst/>
            </a:prstGeom>
            <a:noFill/>
          </p:spPr>
          <p:txBody>
            <a:bodyPr vert="horz" wrap="square" lIns="68580" tIns="34290" rIns="68580" bIns="34290" rtlCol="0">
              <a:spAutoFit/>
            </a:bodyPr>
            <a:lstStyle/>
            <a:p>
              <a:pPr fontAlgn="ctr"/>
              <a:r>
                <a:rPr lang="en-US" altLang="zh-CN" sz="6600" b="1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Han Sans Bold" panose="020B0800000000000000" pitchFamily="34" charset="-122"/>
                  <a:ea typeface="Source Han Sans Bold" panose="020B0800000000000000" pitchFamily="34" charset="-122"/>
                  <a:sym typeface="微软雅黑" panose="020B0503020204020204" pitchFamily="34" charset="-122"/>
                </a:rPr>
                <a:t>04</a:t>
              </a:r>
              <a:endParaRPr lang="zh-CN" altLang="en-US" sz="4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 Bold" panose="020B0800000000000000" pitchFamily="34" charset="-122"/>
                <a:ea typeface="Source Han Sans Bold" panose="020B08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4" name="TextBox 5"/>
            <p:cNvSpPr txBox="1"/>
            <p:nvPr/>
          </p:nvSpPr>
          <p:spPr>
            <a:xfrm>
              <a:off x="3010" y="3436"/>
              <a:ext cx="2770" cy="1175"/>
            </a:xfrm>
            <a:prstGeom prst="rect">
              <a:avLst/>
            </a:prstGeom>
            <a:noFill/>
          </p:spPr>
          <p:txBody>
            <a:bodyPr vert="horz" wrap="square" lIns="68580" tIns="34290" rIns="68580" bIns="34290" rtlCol="0">
              <a:spAutoFit/>
            </a:bodyPr>
            <a:lstStyle/>
            <a:p>
              <a:pPr fontAlgn="ctr"/>
              <a:r>
                <a:rPr lang="en-US" altLang="zh-CN" sz="4400" b="1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Han Sans Bold" panose="020B0800000000000000" pitchFamily="34" charset="-122"/>
                  <a:ea typeface="Source Han Sans Bold" panose="020B0800000000000000" pitchFamily="34" charset="-122"/>
                  <a:sym typeface="微软雅黑" panose="020B0503020204020204" pitchFamily="34" charset="-122"/>
                </a:rPr>
                <a:t>PART</a:t>
              </a:r>
              <a:endParaRPr lang="zh-CN" altLang="en-US" sz="4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 Bold" panose="020B0800000000000000" pitchFamily="34" charset="-122"/>
                <a:ea typeface="Source Han Sans Bold" panose="020B0800000000000000" pitchFamily="34" charset="-122"/>
                <a:sym typeface="微软雅黑" panose="020B0503020204020204" pitchFamily="34" charset="-122"/>
              </a:endParaRPr>
            </a:p>
          </p:txBody>
        </p:sp>
      </p:grpSp>
      <p:pic>
        <p:nvPicPr>
          <p:cNvPr id="5" name="图片 4" descr="bytedanc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1575" y="45720"/>
            <a:ext cx="1588135" cy="4057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4"/>
          <p:cNvGrpSpPr/>
          <p:nvPr/>
        </p:nvGrpSpPr>
        <p:grpSpPr>
          <a:xfrm>
            <a:off x="1565235" y="614664"/>
            <a:ext cx="273283" cy="4389741"/>
            <a:chOff x="1374772" y="1213680"/>
            <a:chExt cx="274322" cy="5187394"/>
          </a:xfrm>
        </p:grpSpPr>
        <p:sp>
          <p:nvSpPr>
            <p:cNvPr id="69" name="Pentagon 21"/>
            <p:cNvSpPr/>
            <p:nvPr/>
          </p:nvSpPr>
          <p:spPr>
            <a:xfrm rot="5400000">
              <a:off x="1103752" y="5857228"/>
              <a:ext cx="814866" cy="272825"/>
            </a:xfrm>
            <a:prstGeom prst="homePlate">
              <a:avLst>
                <a:gd name="adj" fmla="val 281623"/>
              </a:avLst>
            </a:prstGeom>
            <a:gradFill flip="none" rotWithShape="1">
              <a:gsLst>
                <a:gs pos="100000">
                  <a:srgbClr val="B88954"/>
                </a:gs>
                <a:gs pos="0">
                  <a:srgbClr val="E1C9AF"/>
                </a:gs>
              </a:gsLst>
              <a:lin ang="54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en-US" sz="14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0" name="Rectangle 5"/>
            <p:cNvSpPr/>
            <p:nvPr/>
          </p:nvSpPr>
          <p:spPr>
            <a:xfrm>
              <a:off x="1374774" y="2007666"/>
              <a:ext cx="273845" cy="3776859"/>
            </a:xfrm>
            <a:custGeom>
              <a:avLst/>
              <a:gdLst>
                <a:gd name="connsiteX0" fmla="*/ 0 w 272825"/>
                <a:gd name="connsiteY0" fmla="*/ 0 h 3776662"/>
                <a:gd name="connsiteX1" fmla="*/ 272825 w 272825"/>
                <a:gd name="connsiteY1" fmla="*/ 0 h 3776662"/>
                <a:gd name="connsiteX2" fmla="*/ 272825 w 272825"/>
                <a:gd name="connsiteY2" fmla="*/ 3776662 h 3776662"/>
                <a:gd name="connsiteX3" fmla="*/ 0 w 272825"/>
                <a:gd name="connsiteY3" fmla="*/ 3776662 h 3776662"/>
                <a:gd name="connsiteX4" fmla="*/ 0 w 272825"/>
                <a:gd name="connsiteY4" fmla="*/ 0 h 3776662"/>
                <a:gd name="connsiteX0-1" fmla="*/ 0 w 272825"/>
                <a:gd name="connsiteY0-2" fmla="*/ 0 h 3776662"/>
                <a:gd name="connsiteX1-3" fmla="*/ 272825 w 272825"/>
                <a:gd name="connsiteY1-4" fmla="*/ 0 h 3776662"/>
                <a:gd name="connsiteX2-5" fmla="*/ 272825 w 272825"/>
                <a:gd name="connsiteY2-6" fmla="*/ 3776662 h 3776662"/>
                <a:gd name="connsiteX3-7" fmla="*/ 0 w 272825"/>
                <a:gd name="connsiteY3-8" fmla="*/ 3776662 h 3776662"/>
                <a:gd name="connsiteX4-9" fmla="*/ 1 w 272825"/>
                <a:gd name="connsiteY4-10" fmla="*/ 3609974 h 3776662"/>
                <a:gd name="connsiteX5" fmla="*/ 0 w 272825"/>
                <a:gd name="connsiteY5" fmla="*/ 0 h 3776662"/>
                <a:gd name="connsiteX0-11" fmla="*/ 0 w 272825"/>
                <a:gd name="connsiteY0-12" fmla="*/ 0 h 3776662"/>
                <a:gd name="connsiteX1-13" fmla="*/ 272825 w 272825"/>
                <a:gd name="connsiteY1-14" fmla="*/ 0 h 3776662"/>
                <a:gd name="connsiteX2-15" fmla="*/ 272825 w 272825"/>
                <a:gd name="connsiteY2-16" fmla="*/ 3776662 h 3776662"/>
                <a:gd name="connsiteX3-17" fmla="*/ 57151 w 272825"/>
                <a:gd name="connsiteY3-18" fmla="*/ 3776661 h 3776662"/>
                <a:gd name="connsiteX4-19" fmla="*/ 0 w 272825"/>
                <a:gd name="connsiteY4-20" fmla="*/ 3776662 h 3776662"/>
                <a:gd name="connsiteX5-21" fmla="*/ 1 w 272825"/>
                <a:gd name="connsiteY5-22" fmla="*/ 3609974 h 3776662"/>
                <a:gd name="connsiteX6" fmla="*/ 0 w 272825"/>
                <a:gd name="connsiteY6" fmla="*/ 0 h 3776662"/>
                <a:gd name="connsiteX0-23" fmla="*/ 0 w 272825"/>
                <a:gd name="connsiteY0-24" fmla="*/ 0 h 3776662"/>
                <a:gd name="connsiteX1-25" fmla="*/ 272825 w 272825"/>
                <a:gd name="connsiteY1-26" fmla="*/ 0 h 3776662"/>
                <a:gd name="connsiteX2-27" fmla="*/ 272825 w 272825"/>
                <a:gd name="connsiteY2-28" fmla="*/ 3776662 h 3776662"/>
                <a:gd name="connsiteX3-29" fmla="*/ 166689 w 272825"/>
                <a:gd name="connsiteY3-30" fmla="*/ 3776661 h 3776662"/>
                <a:gd name="connsiteX4-31" fmla="*/ 57151 w 272825"/>
                <a:gd name="connsiteY4-32" fmla="*/ 3776661 h 3776662"/>
                <a:gd name="connsiteX5-33" fmla="*/ 0 w 272825"/>
                <a:gd name="connsiteY5-34" fmla="*/ 3776662 h 3776662"/>
                <a:gd name="connsiteX6-35" fmla="*/ 1 w 272825"/>
                <a:gd name="connsiteY6-36" fmla="*/ 3609974 h 3776662"/>
                <a:gd name="connsiteX7" fmla="*/ 0 w 272825"/>
                <a:gd name="connsiteY7" fmla="*/ 0 h 3776662"/>
                <a:gd name="connsiteX0-37" fmla="*/ 0 w 272825"/>
                <a:gd name="connsiteY0-38" fmla="*/ 0 h 3776662"/>
                <a:gd name="connsiteX1-39" fmla="*/ 272825 w 272825"/>
                <a:gd name="connsiteY1-40" fmla="*/ 0 h 3776662"/>
                <a:gd name="connsiteX2-41" fmla="*/ 272825 w 272825"/>
                <a:gd name="connsiteY2-42" fmla="*/ 3776662 h 3776662"/>
                <a:gd name="connsiteX3-43" fmla="*/ 166689 w 272825"/>
                <a:gd name="connsiteY3-44" fmla="*/ 3776661 h 3776662"/>
                <a:gd name="connsiteX4-45" fmla="*/ 107157 w 272825"/>
                <a:gd name="connsiteY4-46" fmla="*/ 3774280 h 3776662"/>
                <a:gd name="connsiteX5-47" fmla="*/ 57151 w 272825"/>
                <a:gd name="connsiteY5-48" fmla="*/ 3776661 h 3776662"/>
                <a:gd name="connsiteX6-49" fmla="*/ 0 w 272825"/>
                <a:gd name="connsiteY6-50" fmla="*/ 3776662 h 3776662"/>
                <a:gd name="connsiteX7-51" fmla="*/ 1 w 272825"/>
                <a:gd name="connsiteY7-52" fmla="*/ 3609974 h 3776662"/>
                <a:gd name="connsiteX8" fmla="*/ 0 w 272825"/>
                <a:gd name="connsiteY8" fmla="*/ 0 h 3776662"/>
                <a:gd name="connsiteX0-53" fmla="*/ 0 w 272825"/>
                <a:gd name="connsiteY0-54" fmla="*/ 0 h 3776662"/>
                <a:gd name="connsiteX1-55" fmla="*/ 272825 w 272825"/>
                <a:gd name="connsiteY1-56" fmla="*/ 0 h 3776662"/>
                <a:gd name="connsiteX2-57" fmla="*/ 272825 w 272825"/>
                <a:gd name="connsiteY2-58" fmla="*/ 3776662 h 3776662"/>
                <a:gd name="connsiteX3-59" fmla="*/ 221457 w 272825"/>
                <a:gd name="connsiteY3-60" fmla="*/ 3774280 h 3776662"/>
                <a:gd name="connsiteX4-61" fmla="*/ 166689 w 272825"/>
                <a:gd name="connsiteY4-62" fmla="*/ 3776661 h 3776662"/>
                <a:gd name="connsiteX5-63" fmla="*/ 107157 w 272825"/>
                <a:gd name="connsiteY5-64" fmla="*/ 3774280 h 3776662"/>
                <a:gd name="connsiteX6-65" fmla="*/ 57151 w 272825"/>
                <a:gd name="connsiteY6-66" fmla="*/ 3776661 h 3776662"/>
                <a:gd name="connsiteX7-67" fmla="*/ 0 w 272825"/>
                <a:gd name="connsiteY7-68" fmla="*/ 3776662 h 3776662"/>
                <a:gd name="connsiteX8-69" fmla="*/ 1 w 272825"/>
                <a:gd name="connsiteY8-70" fmla="*/ 3609974 h 3776662"/>
                <a:gd name="connsiteX9" fmla="*/ 0 w 272825"/>
                <a:gd name="connsiteY9" fmla="*/ 0 h 3776662"/>
                <a:gd name="connsiteX0-71" fmla="*/ 0 w 272825"/>
                <a:gd name="connsiteY0-72" fmla="*/ 0 h 3776662"/>
                <a:gd name="connsiteX1-73" fmla="*/ 272825 w 272825"/>
                <a:gd name="connsiteY1-74" fmla="*/ 0 h 3776662"/>
                <a:gd name="connsiteX2-75" fmla="*/ 272825 w 272825"/>
                <a:gd name="connsiteY2-76" fmla="*/ 3776662 h 3776662"/>
                <a:gd name="connsiteX3-77" fmla="*/ 252414 w 272825"/>
                <a:gd name="connsiteY3-78" fmla="*/ 3776661 h 3776662"/>
                <a:gd name="connsiteX4-79" fmla="*/ 221457 w 272825"/>
                <a:gd name="connsiteY4-80" fmla="*/ 3774280 h 3776662"/>
                <a:gd name="connsiteX5-81" fmla="*/ 166689 w 272825"/>
                <a:gd name="connsiteY5-82" fmla="*/ 3776661 h 3776662"/>
                <a:gd name="connsiteX6-83" fmla="*/ 107157 w 272825"/>
                <a:gd name="connsiteY6-84" fmla="*/ 3774280 h 3776662"/>
                <a:gd name="connsiteX7-85" fmla="*/ 57151 w 272825"/>
                <a:gd name="connsiteY7-86" fmla="*/ 3776661 h 3776662"/>
                <a:gd name="connsiteX8-87" fmla="*/ 0 w 272825"/>
                <a:gd name="connsiteY8-88" fmla="*/ 3776662 h 3776662"/>
                <a:gd name="connsiteX9-89" fmla="*/ 1 w 272825"/>
                <a:gd name="connsiteY9-90" fmla="*/ 3609974 h 3776662"/>
                <a:gd name="connsiteX10" fmla="*/ 0 w 272825"/>
                <a:gd name="connsiteY10" fmla="*/ 0 h 3776662"/>
                <a:gd name="connsiteX0-91" fmla="*/ 0 w 273845"/>
                <a:gd name="connsiteY0-92" fmla="*/ 0 h 3776662"/>
                <a:gd name="connsiteX1-93" fmla="*/ 272825 w 273845"/>
                <a:gd name="connsiteY1-94" fmla="*/ 0 h 3776662"/>
                <a:gd name="connsiteX2-95" fmla="*/ 273845 w 273845"/>
                <a:gd name="connsiteY2-96" fmla="*/ 3581399 h 3776662"/>
                <a:gd name="connsiteX3-97" fmla="*/ 272825 w 273845"/>
                <a:gd name="connsiteY3-98" fmla="*/ 3776662 h 3776662"/>
                <a:gd name="connsiteX4-99" fmla="*/ 252414 w 273845"/>
                <a:gd name="connsiteY4-100" fmla="*/ 3776661 h 3776662"/>
                <a:gd name="connsiteX5-101" fmla="*/ 221457 w 273845"/>
                <a:gd name="connsiteY5-102" fmla="*/ 3774280 h 3776662"/>
                <a:gd name="connsiteX6-103" fmla="*/ 166689 w 273845"/>
                <a:gd name="connsiteY6-104" fmla="*/ 3776661 h 3776662"/>
                <a:gd name="connsiteX7-105" fmla="*/ 107157 w 273845"/>
                <a:gd name="connsiteY7-106" fmla="*/ 3774280 h 3776662"/>
                <a:gd name="connsiteX8-107" fmla="*/ 57151 w 273845"/>
                <a:gd name="connsiteY8-108" fmla="*/ 3776661 h 3776662"/>
                <a:gd name="connsiteX9-109" fmla="*/ 0 w 273845"/>
                <a:gd name="connsiteY9-110" fmla="*/ 3776662 h 3776662"/>
                <a:gd name="connsiteX10-111" fmla="*/ 1 w 273845"/>
                <a:gd name="connsiteY10-112" fmla="*/ 3609974 h 3776662"/>
                <a:gd name="connsiteX11" fmla="*/ 0 w 273845"/>
                <a:gd name="connsiteY11" fmla="*/ 0 h 3776662"/>
                <a:gd name="connsiteX0-113" fmla="*/ 0 w 273845"/>
                <a:gd name="connsiteY0-114" fmla="*/ 0 h 3776662"/>
                <a:gd name="connsiteX1-115" fmla="*/ 272825 w 273845"/>
                <a:gd name="connsiteY1-116" fmla="*/ 0 h 3776662"/>
                <a:gd name="connsiteX2-117" fmla="*/ 273845 w 273845"/>
                <a:gd name="connsiteY2-118" fmla="*/ 3581399 h 3776662"/>
                <a:gd name="connsiteX3-119" fmla="*/ 252414 w 273845"/>
                <a:gd name="connsiteY3-120" fmla="*/ 3776661 h 3776662"/>
                <a:gd name="connsiteX4-121" fmla="*/ 221457 w 273845"/>
                <a:gd name="connsiteY4-122" fmla="*/ 3774280 h 3776662"/>
                <a:gd name="connsiteX5-123" fmla="*/ 166689 w 273845"/>
                <a:gd name="connsiteY5-124" fmla="*/ 3776661 h 3776662"/>
                <a:gd name="connsiteX6-125" fmla="*/ 107157 w 273845"/>
                <a:gd name="connsiteY6-126" fmla="*/ 3774280 h 3776662"/>
                <a:gd name="connsiteX7-127" fmla="*/ 57151 w 273845"/>
                <a:gd name="connsiteY7-128" fmla="*/ 3776661 h 3776662"/>
                <a:gd name="connsiteX8-129" fmla="*/ 0 w 273845"/>
                <a:gd name="connsiteY8-130" fmla="*/ 3776662 h 3776662"/>
                <a:gd name="connsiteX9-131" fmla="*/ 1 w 273845"/>
                <a:gd name="connsiteY9-132" fmla="*/ 3609974 h 3776662"/>
                <a:gd name="connsiteX10-133" fmla="*/ 0 w 273845"/>
                <a:gd name="connsiteY10-134" fmla="*/ 0 h 3776662"/>
                <a:gd name="connsiteX0-135" fmla="*/ 0 w 273845"/>
                <a:gd name="connsiteY0-136" fmla="*/ 0 h 3776661"/>
                <a:gd name="connsiteX1-137" fmla="*/ 272825 w 273845"/>
                <a:gd name="connsiteY1-138" fmla="*/ 0 h 3776661"/>
                <a:gd name="connsiteX2-139" fmla="*/ 273845 w 273845"/>
                <a:gd name="connsiteY2-140" fmla="*/ 3581399 h 3776661"/>
                <a:gd name="connsiteX3-141" fmla="*/ 252414 w 273845"/>
                <a:gd name="connsiteY3-142" fmla="*/ 3776661 h 3776661"/>
                <a:gd name="connsiteX4-143" fmla="*/ 221457 w 273845"/>
                <a:gd name="connsiteY4-144" fmla="*/ 3774280 h 3776661"/>
                <a:gd name="connsiteX5-145" fmla="*/ 166689 w 273845"/>
                <a:gd name="connsiteY5-146" fmla="*/ 3776661 h 3776661"/>
                <a:gd name="connsiteX6-147" fmla="*/ 107157 w 273845"/>
                <a:gd name="connsiteY6-148" fmla="*/ 3774280 h 3776661"/>
                <a:gd name="connsiteX7-149" fmla="*/ 57151 w 273845"/>
                <a:gd name="connsiteY7-150" fmla="*/ 3776661 h 3776661"/>
                <a:gd name="connsiteX8-151" fmla="*/ 1 w 273845"/>
                <a:gd name="connsiteY8-152" fmla="*/ 3609974 h 3776661"/>
                <a:gd name="connsiteX9-153" fmla="*/ 0 w 273845"/>
                <a:gd name="connsiteY9-154" fmla="*/ 0 h 3776661"/>
                <a:gd name="connsiteX0-155" fmla="*/ 0 w 273845"/>
                <a:gd name="connsiteY0-156" fmla="*/ 0 h 3776661"/>
                <a:gd name="connsiteX1-157" fmla="*/ 272825 w 273845"/>
                <a:gd name="connsiteY1-158" fmla="*/ 0 h 3776661"/>
                <a:gd name="connsiteX2-159" fmla="*/ 273845 w 273845"/>
                <a:gd name="connsiteY2-160" fmla="*/ 3581399 h 3776661"/>
                <a:gd name="connsiteX3-161" fmla="*/ 252414 w 273845"/>
                <a:gd name="connsiteY3-162" fmla="*/ 3776661 h 3776661"/>
                <a:gd name="connsiteX4-163" fmla="*/ 221457 w 273845"/>
                <a:gd name="connsiteY4-164" fmla="*/ 3774280 h 3776661"/>
                <a:gd name="connsiteX5-165" fmla="*/ 166689 w 273845"/>
                <a:gd name="connsiteY5-166" fmla="*/ 3776661 h 3776661"/>
                <a:gd name="connsiteX6-167" fmla="*/ 104776 w 273845"/>
                <a:gd name="connsiteY6-168" fmla="*/ 3664743 h 3776661"/>
                <a:gd name="connsiteX7-169" fmla="*/ 57151 w 273845"/>
                <a:gd name="connsiteY7-170" fmla="*/ 3776661 h 3776661"/>
                <a:gd name="connsiteX8-171" fmla="*/ 1 w 273845"/>
                <a:gd name="connsiteY8-172" fmla="*/ 3609974 h 3776661"/>
                <a:gd name="connsiteX9-173" fmla="*/ 0 w 273845"/>
                <a:gd name="connsiteY9-174" fmla="*/ 0 h 3776661"/>
                <a:gd name="connsiteX0-175" fmla="*/ 0 w 273845"/>
                <a:gd name="connsiteY0-176" fmla="*/ 0 h 3776661"/>
                <a:gd name="connsiteX1-177" fmla="*/ 272825 w 273845"/>
                <a:gd name="connsiteY1-178" fmla="*/ 0 h 3776661"/>
                <a:gd name="connsiteX2-179" fmla="*/ 273845 w 273845"/>
                <a:gd name="connsiteY2-180" fmla="*/ 3581399 h 3776661"/>
                <a:gd name="connsiteX3-181" fmla="*/ 252414 w 273845"/>
                <a:gd name="connsiteY3-182" fmla="*/ 3776661 h 3776661"/>
                <a:gd name="connsiteX4-183" fmla="*/ 221457 w 273845"/>
                <a:gd name="connsiteY4-184" fmla="*/ 3774280 h 3776661"/>
                <a:gd name="connsiteX5-185" fmla="*/ 166689 w 273845"/>
                <a:gd name="connsiteY5-186" fmla="*/ 3776661 h 3776661"/>
                <a:gd name="connsiteX6-187" fmla="*/ 104776 w 273845"/>
                <a:gd name="connsiteY6-188" fmla="*/ 3664743 h 3776661"/>
                <a:gd name="connsiteX7-189" fmla="*/ 57151 w 273845"/>
                <a:gd name="connsiteY7-190" fmla="*/ 3750467 h 3776661"/>
                <a:gd name="connsiteX8-191" fmla="*/ 1 w 273845"/>
                <a:gd name="connsiteY8-192" fmla="*/ 3609974 h 3776661"/>
                <a:gd name="connsiteX9-193" fmla="*/ 0 w 273845"/>
                <a:gd name="connsiteY9-194" fmla="*/ 0 h 3776661"/>
                <a:gd name="connsiteX0-195" fmla="*/ 0 w 273845"/>
                <a:gd name="connsiteY0-196" fmla="*/ 0 h 3776661"/>
                <a:gd name="connsiteX1-197" fmla="*/ 272825 w 273845"/>
                <a:gd name="connsiteY1-198" fmla="*/ 0 h 3776661"/>
                <a:gd name="connsiteX2-199" fmla="*/ 273845 w 273845"/>
                <a:gd name="connsiteY2-200" fmla="*/ 3581399 h 3776661"/>
                <a:gd name="connsiteX3-201" fmla="*/ 252414 w 273845"/>
                <a:gd name="connsiteY3-202" fmla="*/ 3776661 h 3776661"/>
                <a:gd name="connsiteX4-203" fmla="*/ 228601 w 273845"/>
                <a:gd name="connsiteY4-204" fmla="*/ 3629023 h 3776661"/>
                <a:gd name="connsiteX5-205" fmla="*/ 166689 w 273845"/>
                <a:gd name="connsiteY5-206" fmla="*/ 3776661 h 3776661"/>
                <a:gd name="connsiteX6-207" fmla="*/ 104776 w 273845"/>
                <a:gd name="connsiteY6-208" fmla="*/ 3664743 h 3776661"/>
                <a:gd name="connsiteX7-209" fmla="*/ 57151 w 273845"/>
                <a:gd name="connsiteY7-210" fmla="*/ 3750467 h 3776661"/>
                <a:gd name="connsiteX8-211" fmla="*/ 1 w 273845"/>
                <a:gd name="connsiteY8-212" fmla="*/ 3609974 h 3776661"/>
                <a:gd name="connsiteX9-213" fmla="*/ 0 w 273845"/>
                <a:gd name="connsiteY9-214" fmla="*/ 0 h 3776661"/>
                <a:gd name="connsiteX0-215" fmla="*/ 0 w 273845"/>
                <a:gd name="connsiteY0-216" fmla="*/ 0 h 3776661"/>
                <a:gd name="connsiteX1-217" fmla="*/ 272825 w 273845"/>
                <a:gd name="connsiteY1-218" fmla="*/ 0 h 3776661"/>
                <a:gd name="connsiteX2-219" fmla="*/ 273845 w 273845"/>
                <a:gd name="connsiteY2-220" fmla="*/ 3581399 h 3776661"/>
                <a:gd name="connsiteX3-221" fmla="*/ 250032 w 273845"/>
                <a:gd name="connsiteY3-222" fmla="*/ 3695699 h 3776661"/>
                <a:gd name="connsiteX4-223" fmla="*/ 228601 w 273845"/>
                <a:gd name="connsiteY4-224" fmla="*/ 3629023 h 3776661"/>
                <a:gd name="connsiteX5-225" fmla="*/ 166689 w 273845"/>
                <a:gd name="connsiteY5-226" fmla="*/ 3776661 h 3776661"/>
                <a:gd name="connsiteX6-227" fmla="*/ 104776 w 273845"/>
                <a:gd name="connsiteY6-228" fmla="*/ 3664743 h 3776661"/>
                <a:gd name="connsiteX7-229" fmla="*/ 57151 w 273845"/>
                <a:gd name="connsiteY7-230" fmla="*/ 3750467 h 3776661"/>
                <a:gd name="connsiteX8-231" fmla="*/ 1 w 273845"/>
                <a:gd name="connsiteY8-232" fmla="*/ 3609974 h 3776661"/>
                <a:gd name="connsiteX9-233" fmla="*/ 0 w 273845"/>
                <a:gd name="connsiteY9-234" fmla="*/ 0 h 3776661"/>
                <a:gd name="connsiteX0-235" fmla="*/ 0 w 273845"/>
                <a:gd name="connsiteY0-236" fmla="*/ 0 h 3776661"/>
                <a:gd name="connsiteX1-237" fmla="*/ 272825 w 273845"/>
                <a:gd name="connsiteY1-238" fmla="*/ 0 h 3776661"/>
                <a:gd name="connsiteX2-239" fmla="*/ 273845 w 273845"/>
                <a:gd name="connsiteY2-240" fmla="*/ 3581399 h 3776661"/>
                <a:gd name="connsiteX3-241" fmla="*/ 247651 w 273845"/>
                <a:gd name="connsiteY3-242" fmla="*/ 3702843 h 3776661"/>
                <a:gd name="connsiteX4-243" fmla="*/ 228601 w 273845"/>
                <a:gd name="connsiteY4-244" fmla="*/ 3629023 h 3776661"/>
                <a:gd name="connsiteX5-245" fmla="*/ 166689 w 273845"/>
                <a:gd name="connsiteY5-246" fmla="*/ 3776661 h 3776661"/>
                <a:gd name="connsiteX6-247" fmla="*/ 104776 w 273845"/>
                <a:gd name="connsiteY6-248" fmla="*/ 3664743 h 3776661"/>
                <a:gd name="connsiteX7-249" fmla="*/ 57151 w 273845"/>
                <a:gd name="connsiteY7-250" fmla="*/ 3750467 h 3776661"/>
                <a:gd name="connsiteX8-251" fmla="*/ 1 w 273845"/>
                <a:gd name="connsiteY8-252" fmla="*/ 3609974 h 3776661"/>
                <a:gd name="connsiteX9-253" fmla="*/ 0 w 273845"/>
                <a:gd name="connsiteY9-254" fmla="*/ 0 h 3776661"/>
                <a:gd name="connsiteX0-255" fmla="*/ 0 w 273845"/>
                <a:gd name="connsiteY0-256" fmla="*/ 0 h 3776661"/>
                <a:gd name="connsiteX1-257" fmla="*/ 272825 w 273845"/>
                <a:gd name="connsiteY1-258" fmla="*/ 0 h 3776661"/>
                <a:gd name="connsiteX2-259" fmla="*/ 273845 w 273845"/>
                <a:gd name="connsiteY2-260" fmla="*/ 3581399 h 3776661"/>
                <a:gd name="connsiteX3-261" fmla="*/ 247651 w 273845"/>
                <a:gd name="connsiteY3-262" fmla="*/ 3702843 h 3776661"/>
                <a:gd name="connsiteX4-263" fmla="*/ 228601 w 273845"/>
                <a:gd name="connsiteY4-264" fmla="*/ 3629023 h 3776661"/>
                <a:gd name="connsiteX5-265" fmla="*/ 166689 w 273845"/>
                <a:gd name="connsiteY5-266" fmla="*/ 3776661 h 3776661"/>
                <a:gd name="connsiteX6-267" fmla="*/ 104776 w 273845"/>
                <a:gd name="connsiteY6-268" fmla="*/ 3664743 h 3776661"/>
                <a:gd name="connsiteX7-269" fmla="*/ 57151 w 273845"/>
                <a:gd name="connsiteY7-270" fmla="*/ 3750467 h 3776661"/>
                <a:gd name="connsiteX8-271" fmla="*/ 1 w 273845"/>
                <a:gd name="connsiteY8-272" fmla="*/ 3609974 h 3776661"/>
                <a:gd name="connsiteX9-273" fmla="*/ 0 w 273845"/>
                <a:gd name="connsiteY9-274" fmla="*/ 0 h 3776661"/>
                <a:gd name="connsiteX0-275" fmla="*/ 0 w 273845"/>
                <a:gd name="connsiteY0-276" fmla="*/ 0 h 3776661"/>
                <a:gd name="connsiteX1-277" fmla="*/ 272825 w 273845"/>
                <a:gd name="connsiteY1-278" fmla="*/ 0 h 3776661"/>
                <a:gd name="connsiteX2-279" fmla="*/ 273845 w 273845"/>
                <a:gd name="connsiteY2-280" fmla="*/ 3581399 h 3776661"/>
                <a:gd name="connsiteX3-281" fmla="*/ 247651 w 273845"/>
                <a:gd name="connsiteY3-282" fmla="*/ 3702843 h 3776661"/>
                <a:gd name="connsiteX4-283" fmla="*/ 228601 w 273845"/>
                <a:gd name="connsiteY4-284" fmla="*/ 3629023 h 3776661"/>
                <a:gd name="connsiteX5-285" fmla="*/ 166689 w 273845"/>
                <a:gd name="connsiteY5-286" fmla="*/ 3776661 h 3776661"/>
                <a:gd name="connsiteX6-287" fmla="*/ 104776 w 273845"/>
                <a:gd name="connsiteY6-288" fmla="*/ 3664743 h 3776661"/>
                <a:gd name="connsiteX7-289" fmla="*/ 57151 w 273845"/>
                <a:gd name="connsiteY7-290" fmla="*/ 3750467 h 3776661"/>
                <a:gd name="connsiteX8-291" fmla="*/ 1 w 273845"/>
                <a:gd name="connsiteY8-292" fmla="*/ 3609974 h 3776661"/>
                <a:gd name="connsiteX9-293" fmla="*/ 0 w 273845"/>
                <a:gd name="connsiteY9-294" fmla="*/ 0 h 3776661"/>
                <a:gd name="connsiteX0-295" fmla="*/ 0 w 273845"/>
                <a:gd name="connsiteY0-296" fmla="*/ 0 h 3776661"/>
                <a:gd name="connsiteX1-297" fmla="*/ 272825 w 273845"/>
                <a:gd name="connsiteY1-298" fmla="*/ 0 h 3776661"/>
                <a:gd name="connsiteX2-299" fmla="*/ 273845 w 273845"/>
                <a:gd name="connsiteY2-300" fmla="*/ 3581399 h 3776661"/>
                <a:gd name="connsiteX3-301" fmla="*/ 247651 w 273845"/>
                <a:gd name="connsiteY3-302" fmla="*/ 3702843 h 3776661"/>
                <a:gd name="connsiteX4-303" fmla="*/ 228601 w 273845"/>
                <a:gd name="connsiteY4-304" fmla="*/ 3629023 h 3776661"/>
                <a:gd name="connsiteX5-305" fmla="*/ 166689 w 273845"/>
                <a:gd name="connsiteY5-306" fmla="*/ 3776661 h 3776661"/>
                <a:gd name="connsiteX6-307" fmla="*/ 104776 w 273845"/>
                <a:gd name="connsiteY6-308" fmla="*/ 3664743 h 3776661"/>
                <a:gd name="connsiteX7-309" fmla="*/ 57151 w 273845"/>
                <a:gd name="connsiteY7-310" fmla="*/ 3750467 h 3776661"/>
                <a:gd name="connsiteX8-311" fmla="*/ 1 w 273845"/>
                <a:gd name="connsiteY8-312" fmla="*/ 3609974 h 3776661"/>
                <a:gd name="connsiteX9-313" fmla="*/ 0 w 273845"/>
                <a:gd name="connsiteY9-314" fmla="*/ 0 h 3776661"/>
                <a:gd name="connsiteX0-315" fmla="*/ 0 w 273845"/>
                <a:gd name="connsiteY0-316" fmla="*/ 0 h 3776661"/>
                <a:gd name="connsiteX1-317" fmla="*/ 272825 w 273845"/>
                <a:gd name="connsiteY1-318" fmla="*/ 0 h 3776661"/>
                <a:gd name="connsiteX2-319" fmla="*/ 273845 w 273845"/>
                <a:gd name="connsiteY2-320" fmla="*/ 3581399 h 3776661"/>
                <a:gd name="connsiteX3-321" fmla="*/ 247651 w 273845"/>
                <a:gd name="connsiteY3-322" fmla="*/ 3702843 h 3776661"/>
                <a:gd name="connsiteX4-323" fmla="*/ 228601 w 273845"/>
                <a:gd name="connsiteY4-324" fmla="*/ 3629023 h 3776661"/>
                <a:gd name="connsiteX5-325" fmla="*/ 166689 w 273845"/>
                <a:gd name="connsiteY5-326" fmla="*/ 3776661 h 3776661"/>
                <a:gd name="connsiteX6-327" fmla="*/ 104776 w 273845"/>
                <a:gd name="connsiteY6-328" fmla="*/ 3664743 h 3776661"/>
                <a:gd name="connsiteX7-329" fmla="*/ 57151 w 273845"/>
                <a:gd name="connsiteY7-330" fmla="*/ 3750467 h 3776661"/>
                <a:gd name="connsiteX8-331" fmla="*/ 1 w 273845"/>
                <a:gd name="connsiteY8-332" fmla="*/ 3609974 h 3776661"/>
                <a:gd name="connsiteX9-333" fmla="*/ 0 w 273845"/>
                <a:gd name="connsiteY9-334" fmla="*/ 0 h 3776661"/>
                <a:gd name="connsiteX0-335" fmla="*/ 0 w 273845"/>
                <a:gd name="connsiteY0-336" fmla="*/ 0 h 3776661"/>
                <a:gd name="connsiteX1-337" fmla="*/ 272825 w 273845"/>
                <a:gd name="connsiteY1-338" fmla="*/ 0 h 3776661"/>
                <a:gd name="connsiteX2-339" fmla="*/ 273845 w 273845"/>
                <a:gd name="connsiteY2-340" fmla="*/ 3581399 h 3776661"/>
                <a:gd name="connsiteX3-341" fmla="*/ 247651 w 273845"/>
                <a:gd name="connsiteY3-342" fmla="*/ 3702843 h 3776661"/>
                <a:gd name="connsiteX4-343" fmla="*/ 228601 w 273845"/>
                <a:gd name="connsiteY4-344" fmla="*/ 3629023 h 3776661"/>
                <a:gd name="connsiteX5-345" fmla="*/ 166689 w 273845"/>
                <a:gd name="connsiteY5-346" fmla="*/ 3776661 h 3776661"/>
                <a:gd name="connsiteX6-347" fmla="*/ 104776 w 273845"/>
                <a:gd name="connsiteY6-348" fmla="*/ 3664743 h 3776661"/>
                <a:gd name="connsiteX7-349" fmla="*/ 57151 w 273845"/>
                <a:gd name="connsiteY7-350" fmla="*/ 3750467 h 3776661"/>
                <a:gd name="connsiteX8-351" fmla="*/ 1 w 273845"/>
                <a:gd name="connsiteY8-352" fmla="*/ 3609974 h 3776661"/>
                <a:gd name="connsiteX9-353" fmla="*/ 0 w 273845"/>
                <a:gd name="connsiteY9-354" fmla="*/ 0 h 3776661"/>
                <a:gd name="connsiteX0-355" fmla="*/ 0 w 273845"/>
                <a:gd name="connsiteY0-356" fmla="*/ 0 h 3776887"/>
                <a:gd name="connsiteX1-357" fmla="*/ 272825 w 273845"/>
                <a:gd name="connsiteY1-358" fmla="*/ 0 h 3776887"/>
                <a:gd name="connsiteX2-359" fmla="*/ 273845 w 273845"/>
                <a:gd name="connsiteY2-360" fmla="*/ 3581399 h 3776887"/>
                <a:gd name="connsiteX3-361" fmla="*/ 247651 w 273845"/>
                <a:gd name="connsiteY3-362" fmla="*/ 3702843 h 3776887"/>
                <a:gd name="connsiteX4-363" fmla="*/ 228601 w 273845"/>
                <a:gd name="connsiteY4-364" fmla="*/ 3629023 h 3776887"/>
                <a:gd name="connsiteX5-365" fmla="*/ 166689 w 273845"/>
                <a:gd name="connsiteY5-366" fmla="*/ 3776661 h 3776887"/>
                <a:gd name="connsiteX6-367" fmla="*/ 104776 w 273845"/>
                <a:gd name="connsiteY6-368" fmla="*/ 3664743 h 3776887"/>
                <a:gd name="connsiteX7-369" fmla="*/ 57151 w 273845"/>
                <a:gd name="connsiteY7-370" fmla="*/ 3750467 h 3776887"/>
                <a:gd name="connsiteX8-371" fmla="*/ 1 w 273845"/>
                <a:gd name="connsiteY8-372" fmla="*/ 3609974 h 3776887"/>
                <a:gd name="connsiteX9-373" fmla="*/ 0 w 273845"/>
                <a:gd name="connsiteY9-374" fmla="*/ 0 h 3776887"/>
                <a:gd name="connsiteX0-375" fmla="*/ 0 w 273845"/>
                <a:gd name="connsiteY0-376" fmla="*/ 0 h 3776887"/>
                <a:gd name="connsiteX1-377" fmla="*/ 272825 w 273845"/>
                <a:gd name="connsiteY1-378" fmla="*/ 0 h 3776887"/>
                <a:gd name="connsiteX2-379" fmla="*/ 273845 w 273845"/>
                <a:gd name="connsiteY2-380" fmla="*/ 3581399 h 3776887"/>
                <a:gd name="connsiteX3-381" fmla="*/ 247651 w 273845"/>
                <a:gd name="connsiteY3-382" fmla="*/ 3702843 h 3776887"/>
                <a:gd name="connsiteX4-383" fmla="*/ 228601 w 273845"/>
                <a:gd name="connsiteY4-384" fmla="*/ 3629023 h 3776887"/>
                <a:gd name="connsiteX5-385" fmla="*/ 166689 w 273845"/>
                <a:gd name="connsiteY5-386" fmla="*/ 3776661 h 3776887"/>
                <a:gd name="connsiteX6-387" fmla="*/ 104776 w 273845"/>
                <a:gd name="connsiteY6-388" fmla="*/ 3664743 h 3776887"/>
                <a:gd name="connsiteX7-389" fmla="*/ 57151 w 273845"/>
                <a:gd name="connsiteY7-390" fmla="*/ 3750467 h 3776887"/>
                <a:gd name="connsiteX8-391" fmla="*/ 1 w 273845"/>
                <a:gd name="connsiteY8-392" fmla="*/ 3609974 h 3776887"/>
                <a:gd name="connsiteX9-393" fmla="*/ 0 w 273845"/>
                <a:gd name="connsiteY9-394" fmla="*/ 0 h 3776887"/>
                <a:gd name="connsiteX0-395" fmla="*/ 0 w 273845"/>
                <a:gd name="connsiteY0-396" fmla="*/ 0 h 3776887"/>
                <a:gd name="connsiteX1-397" fmla="*/ 272825 w 273845"/>
                <a:gd name="connsiteY1-398" fmla="*/ 0 h 3776887"/>
                <a:gd name="connsiteX2-399" fmla="*/ 273845 w 273845"/>
                <a:gd name="connsiteY2-400" fmla="*/ 3581399 h 3776887"/>
                <a:gd name="connsiteX3-401" fmla="*/ 247651 w 273845"/>
                <a:gd name="connsiteY3-402" fmla="*/ 3702843 h 3776887"/>
                <a:gd name="connsiteX4-403" fmla="*/ 228601 w 273845"/>
                <a:gd name="connsiteY4-404" fmla="*/ 3629023 h 3776887"/>
                <a:gd name="connsiteX5-405" fmla="*/ 166689 w 273845"/>
                <a:gd name="connsiteY5-406" fmla="*/ 3776661 h 3776887"/>
                <a:gd name="connsiteX6-407" fmla="*/ 104776 w 273845"/>
                <a:gd name="connsiteY6-408" fmla="*/ 3664743 h 3776887"/>
                <a:gd name="connsiteX7-409" fmla="*/ 57151 w 273845"/>
                <a:gd name="connsiteY7-410" fmla="*/ 3750467 h 3776887"/>
                <a:gd name="connsiteX8-411" fmla="*/ 1 w 273845"/>
                <a:gd name="connsiteY8-412" fmla="*/ 3609974 h 3776887"/>
                <a:gd name="connsiteX9-413" fmla="*/ 0 w 273845"/>
                <a:gd name="connsiteY9-414" fmla="*/ 0 h 3776887"/>
                <a:gd name="connsiteX0-415" fmla="*/ 0 w 273845"/>
                <a:gd name="connsiteY0-416" fmla="*/ 0 h 3776859"/>
                <a:gd name="connsiteX1-417" fmla="*/ 272825 w 273845"/>
                <a:gd name="connsiteY1-418" fmla="*/ 0 h 3776859"/>
                <a:gd name="connsiteX2-419" fmla="*/ 273845 w 273845"/>
                <a:gd name="connsiteY2-420" fmla="*/ 3581399 h 3776859"/>
                <a:gd name="connsiteX3-421" fmla="*/ 247651 w 273845"/>
                <a:gd name="connsiteY3-422" fmla="*/ 3702843 h 3776859"/>
                <a:gd name="connsiteX4-423" fmla="*/ 223839 w 273845"/>
                <a:gd name="connsiteY4-424" fmla="*/ 3631404 h 3776859"/>
                <a:gd name="connsiteX5-425" fmla="*/ 166689 w 273845"/>
                <a:gd name="connsiteY5-426" fmla="*/ 3776661 h 3776859"/>
                <a:gd name="connsiteX6-427" fmla="*/ 104776 w 273845"/>
                <a:gd name="connsiteY6-428" fmla="*/ 3664743 h 3776859"/>
                <a:gd name="connsiteX7-429" fmla="*/ 57151 w 273845"/>
                <a:gd name="connsiteY7-430" fmla="*/ 3750467 h 3776859"/>
                <a:gd name="connsiteX8-431" fmla="*/ 1 w 273845"/>
                <a:gd name="connsiteY8-432" fmla="*/ 3609974 h 3776859"/>
                <a:gd name="connsiteX9-433" fmla="*/ 0 w 273845"/>
                <a:gd name="connsiteY9-434" fmla="*/ 0 h 3776859"/>
                <a:gd name="connsiteX0-435" fmla="*/ 0 w 273845"/>
                <a:gd name="connsiteY0-436" fmla="*/ 0 h 3776859"/>
                <a:gd name="connsiteX1-437" fmla="*/ 272825 w 273845"/>
                <a:gd name="connsiteY1-438" fmla="*/ 0 h 3776859"/>
                <a:gd name="connsiteX2-439" fmla="*/ 273845 w 273845"/>
                <a:gd name="connsiteY2-440" fmla="*/ 3581399 h 3776859"/>
                <a:gd name="connsiteX3-441" fmla="*/ 247651 w 273845"/>
                <a:gd name="connsiteY3-442" fmla="*/ 3702843 h 3776859"/>
                <a:gd name="connsiteX4-443" fmla="*/ 223839 w 273845"/>
                <a:gd name="connsiteY4-444" fmla="*/ 3631404 h 3776859"/>
                <a:gd name="connsiteX5-445" fmla="*/ 166689 w 273845"/>
                <a:gd name="connsiteY5-446" fmla="*/ 3776661 h 3776859"/>
                <a:gd name="connsiteX6-447" fmla="*/ 104776 w 273845"/>
                <a:gd name="connsiteY6-448" fmla="*/ 3664743 h 3776859"/>
                <a:gd name="connsiteX7-449" fmla="*/ 57151 w 273845"/>
                <a:gd name="connsiteY7-450" fmla="*/ 3750467 h 3776859"/>
                <a:gd name="connsiteX8-451" fmla="*/ 1 w 273845"/>
                <a:gd name="connsiteY8-452" fmla="*/ 3609974 h 3776859"/>
                <a:gd name="connsiteX9-453" fmla="*/ 0 w 273845"/>
                <a:gd name="connsiteY9-454" fmla="*/ 0 h 3776859"/>
                <a:gd name="connsiteX0-455" fmla="*/ 0 w 273894"/>
                <a:gd name="connsiteY0-456" fmla="*/ 0 h 3776859"/>
                <a:gd name="connsiteX1-457" fmla="*/ 272825 w 273894"/>
                <a:gd name="connsiteY1-458" fmla="*/ 0 h 3776859"/>
                <a:gd name="connsiteX2-459" fmla="*/ 273845 w 273894"/>
                <a:gd name="connsiteY2-460" fmla="*/ 3581399 h 3776859"/>
                <a:gd name="connsiteX3-461" fmla="*/ 247651 w 273894"/>
                <a:gd name="connsiteY3-462" fmla="*/ 3702843 h 3776859"/>
                <a:gd name="connsiteX4-463" fmla="*/ 223839 w 273894"/>
                <a:gd name="connsiteY4-464" fmla="*/ 3631404 h 3776859"/>
                <a:gd name="connsiteX5-465" fmla="*/ 166689 w 273894"/>
                <a:gd name="connsiteY5-466" fmla="*/ 3776661 h 3776859"/>
                <a:gd name="connsiteX6-467" fmla="*/ 104776 w 273894"/>
                <a:gd name="connsiteY6-468" fmla="*/ 3664743 h 3776859"/>
                <a:gd name="connsiteX7-469" fmla="*/ 57151 w 273894"/>
                <a:gd name="connsiteY7-470" fmla="*/ 3750467 h 3776859"/>
                <a:gd name="connsiteX8-471" fmla="*/ 1 w 273894"/>
                <a:gd name="connsiteY8-472" fmla="*/ 3609974 h 3776859"/>
                <a:gd name="connsiteX9-473" fmla="*/ 0 w 273894"/>
                <a:gd name="connsiteY9-474" fmla="*/ 0 h 3776859"/>
                <a:gd name="connsiteX0-475" fmla="*/ 0 w 273894"/>
                <a:gd name="connsiteY0-476" fmla="*/ 0 h 3776859"/>
                <a:gd name="connsiteX1-477" fmla="*/ 272825 w 273894"/>
                <a:gd name="connsiteY1-478" fmla="*/ 0 h 3776859"/>
                <a:gd name="connsiteX2-479" fmla="*/ 273845 w 273894"/>
                <a:gd name="connsiteY2-480" fmla="*/ 3581399 h 3776859"/>
                <a:gd name="connsiteX3-481" fmla="*/ 247651 w 273894"/>
                <a:gd name="connsiteY3-482" fmla="*/ 3702843 h 3776859"/>
                <a:gd name="connsiteX4-483" fmla="*/ 223839 w 273894"/>
                <a:gd name="connsiteY4-484" fmla="*/ 3631404 h 3776859"/>
                <a:gd name="connsiteX5-485" fmla="*/ 166689 w 273894"/>
                <a:gd name="connsiteY5-486" fmla="*/ 3776661 h 3776859"/>
                <a:gd name="connsiteX6-487" fmla="*/ 104776 w 273894"/>
                <a:gd name="connsiteY6-488" fmla="*/ 3664743 h 3776859"/>
                <a:gd name="connsiteX7-489" fmla="*/ 57151 w 273894"/>
                <a:gd name="connsiteY7-490" fmla="*/ 3750467 h 3776859"/>
                <a:gd name="connsiteX8-491" fmla="*/ 1 w 273894"/>
                <a:gd name="connsiteY8-492" fmla="*/ 3609974 h 3776859"/>
                <a:gd name="connsiteX9-493" fmla="*/ 0 w 273894"/>
                <a:gd name="connsiteY9-494" fmla="*/ 0 h 3776859"/>
                <a:gd name="connsiteX0-495" fmla="*/ 0 w 273845"/>
                <a:gd name="connsiteY0-496" fmla="*/ 0 h 3776859"/>
                <a:gd name="connsiteX1-497" fmla="*/ 272825 w 273845"/>
                <a:gd name="connsiteY1-498" fmla="*/ 0 h 3776859"/>
                <a:gd name="connsiteX2-499" fmla="*/ 273845 w 273845"/>
                <a:gd name="connsiteY2-500" fmla="*/ 3581399 h 3776859"/>
                <a:gd name="connsiteX3-501" fmla="*/ 247651 w 273845"/>
                <a:gd name="connsiteY3-502" fmla="*/ 3702843 h 3776859"/>
                <a:gd name="connsiteX4-503" fmla="*/ 223839 w 273845"/>
                <a:gd name="connsiteY4-504" fmla="*/ 3631404 h 3776859"/>
                <a:gd name="connsiteX5-505" fmla="*/ 166689 w 273845"/>
                <a:gd name="connsiteY5-506" fmla="*/ 3776661 h 3776859"/>
                <a:gd name="connsiteX6-507" fmla="*/ 104776 w 273845"/>
                <a:gd name="connsiteY6-508" fmla="*/ 3664743 h 3776859"/>
                <a:gd name="connsiteX7-509" fmla="*/ 57151 w 273845"/>
                <a:gd name="connsiteY7-510" fmla="*/ 3750467 h 3776859"/>
                <a:gd name="connsiteX8-511" fmla="*/ 1 w 273845"/>
                <a:gd name="connsiteY8-512" fmla="*/ 3609974 h 3776859"/>
                <a:gd name="connsiteX9-513" fmla="*/ 0 w 273845"/>
                <a:gd name="connsiteY9-514" fmla="*/ 0 h 3776859"/>
                <a:gd name="connsiteX0-515" fmla="*/ 0 w 273845"/>
                <a:gd name="connsiteY0-516" fmla="*/ 0 h 3776859"/>
                <a:gd name="connsiteX1-517" fmla="*/ 272825 w 273845"/>
                <a:gd name="connsiteY1-518" fmla="*/ 0 h 3776859"/>
                <a:gd name="connsiteX2-519" fmla="*/ 273845 w 273845"/>
                <a:gd name="connsiteY2-520" fmla="*/ 3581399 h 3776859"/>
                <a:gd name="connsiteX3-521" fmla="*/ 252414 w 273845"/>
                <a:gd name="connsiteY3-522" fmla="*/ 3702843 h 3776859"/>
                <a:gd name="connsiteX4-523" fmla="*/ 223839 w 273845"/>
                <a:gd name="connsiteY4-524" fmla="*/ 3631404 h 3776859"/>
                <a:gd name="connsiteX5-525" fmla="*/ 166689 w 273845"/>
                <a:gd name="connsiteY5-526" fmla="*/ 3776661 h 3776859"/>
                <a:gd name="connsiteX6-527" fmla="*/ 104776 w 273845"/>
                <a:gd name="connsiteY6-528" fmla="*/ 3664743 h 3776859"/>
                <a:gd name="connsiteX7-529" fmla="*/ 57151 w 273845"/>
                <a:gd name="connsiteY7-530" fmla="*/ 3750467 h 3776859"/>
                <a:gd name="connsiteX8-531" fmla="*/ 1 w 273845"/>
                <a:gd name="connsiteY8-532" fmla="*/ 3609974 h 3776859"/>
                <a:gd name="connsiteX9-533" fmla="*/ 0 w 273845"/>
                <a:gd name="connsiteY9-534" fmla="*/ 0 h 3776859"/>
                <a:gd name="connsiteX0-535" fmla="*/ 0 w 273845"/>
                <a:gd name="connsiteY0-536" fmla="*/ 0 h 3776859"/>
                <a:gd name="connsiteX1-537" fmla="*/ 272825 w 273845"/>
                <a:gd name="connsiteY1-538" fmla="*/ 0 h 3776859"/>
                <a:gd name="connsiteX2-539" fmla="*/ 273845 w 273845"/>
                <a:gd name="connsiteY2-540" fmla="*/ 3581399 h 3776859"/>
                <a:gd name="connsiteX3-541" fmla="*/ 252414 w 273845"/>
                <a:gd name="connsiteY3-542" fmla="*/ 3702843 h 3776859"/>
                <a:gd name="connsiteX4-543" fmla="*/ 223839 w 273845"/>
                <a:gd name="connsiteY4-544" fmla="*/ 3631404 h 3776859"/>
                <a:gd name="connsiteX5-545" fmla="*/ 166689 w 273845"/>
                <a:gd name="connsiteY5-546" fmla="*/ 3776661 h 3776859"/>
                <a:gd name="connsiteX6-547" fmla="*/ 104776 w 273845"/>
                <a:gd name="connsiteY6-548" fmla="*/ 3664743 h 3776859"/>
                <a:gd name="connsiteX7-549" fmla="*/ 57151 w 273845"/>
                <a:gd name="connsiteY7-550" fmla="*/ 3750467 h 3776859"/>
                <a:gd name="connsiteX8-551" fmla="*/ 1 w 273845"/>
                <a:gd name="connsiteY8-552" fmla="*/ 3609974 h 3776859"/>
                <a:gd name="connsiteX9-553" fmla="*/ 0 w 273845"/>
                <a:gd name="connsiteY9-554" fmla="*/ 0 h 3776859"/>
                <a:gd name="connsiteX0-555" fmla="*/ 0 w 273845"/>
                <a:gd name="connsiteY0-556" fmla="*/ 0 h 3776859"/>
                <a:gd name="connsiteX1-557" fmla="*/ 272825 w 273845"/>
                <a:gd name="connsiteY1-558" fmla="*/ 0 h 3776859"/>
                <a:gd name="connsiteX2-559" fmla="*/ 273845 w 273845"/>
                <a:gd name="connsiteY2-560" fmla="*/ 3581399 h 3776859"/>
                <a:gd name="connsiteX3-561" fmla="*/ 245270 w 273845"/>
                <a:gd name="connsiteY3-562" fmla="*/ 3702843 h 3776859"/>
                <a:gd name="connsiteX4-563" fmla="*/ 223839 w 273845"/>
                <a:gd name="connsiteY4-564" fmla="*/ 3631404 h 3776859"/>
                <a:gd name="connsiteX5-565" fmla="*/ 166689 w 273845"/>
                <a:gd name="connsiteY5-566" fmla="*/ 3776661 h 3776859"/>
                <a:gd name="connsiteX6-567" fmla="*/ 104776 w 273845"/>
                <a:gd name="connsiteY6-568" fmla="*/ 3664743 h 3776859"/>
                <a:gd name="connsiteX7-569" fmla="*/ 57151 w 273845"/>
                <a:gd name="connsiteY7-570" fmla="*/ 3750467 h 3776859"/>
                <a:gd name="connsiteX8-571" fmla="*/ 1 w 273845"/>
                <a:gd name="connsiteY8-572" fmla="*/ 3609974 h 3776859"/>
                <a:gd name="connsiteX9-573" fmla="*/ 0 w 273845"/>
                <a:gd name="connsiteY9-574" fmla="*/ 0 h 3776859"/>
                <a:gd name="connsiteX0-575" fmla="*/ 0 w 273845"/>
                <a:gd name="connsiteY0-576" fmla="*/ 0 h 3776859"/>
                <a:gd name="connsiteX1-577" fmla="*/ 272825 w 273845"/>
                <a:gd name="connsiteY1-578" fmla="*/ 0 h 3776859"/>
                <a:gd name="connsiteX2-579" fmla="*/ 273845 w 273845"/>
                <a:gd name="connsiteY2-580" fmla="*/ 3581399 h 3776859"/>
                <a:gd name="connsiteX3-581" fmla="*/ 245270 w 273845"/>
                <a:gd name="connsiteY3-582" fmla="*/ 3702843 h 3776859"/>
                <a:gd name="connsiteX4-583" fmla="*/ 223839 w 273845"/>
                <a:gd name="connsiteY4-584" fmla="*/ 3631404 h 3776859"/>
                <a:gd name="connsiteX5-585" fmla="*/ 166689 w 273845"/>
                <a:gd name="connsiteY5-586" fmla="*/ 3776661 h 3776859"/>
                <a:gd name="connsiteX6-587" fmla="*/ 104776 w 273845"/>
                <a:gd name="connsiteY6-588" fmla="*/ 3664743 h 3776859"/>
                <a:gd name="connsiteX7-589" fmla="*/ 57151 w 273845"/>
                <a:gd name="connsiteY7-590" fmla="*/ 3750467 h 3776859"/>
                <a:gd name="connsiteX8-591" fmla="*/ 1 w 273845"/>
                <a:gd name="connsiteY8-592" fmla="*/ 3609974 h 3776859"/>
                <a:gd name="connsiteX9-593" fmla="*/ 0 w 273845"/>
                <a:gd name="connsiteY9-594" fmla="*/ 0 h 3776859"/>
                <a:gd name="connsiteX0-595" fmla="*/ 0 w 273845"/>
                <a:gd name="connsiteY0-596" fmla="*/ 0 h 3776859"/>
                <a:gd name="connsiteX1-597" fmla="*/ 272825 w 273845"/>
                <a:gd name="connsiteY1-598" fmla="*/ 0 h 3776859"/>
                <a:gd name="connsiteX2-599" fmla="*/ 273845 w 273845"/>
                <a:gd name="connsiteY2-600" fmla="*/ 3581399 h 3776859"/>
                <a:gd name="connsiteX3-601" fmla="*/ 245270 w 273845"/>
                <a:gd name="connsiteY3-602" fmla="*/ 3702843 h 3776859"/>
                <a:gd name="connsiteX4-603" fmla="*/ 223839 w 273845"/>
                <a:gd name="connsiteY4-604" fmla="*/ 3631404 h 3776859"/>
                <a:gd name="connsiteX5-605" fmla="*/ 166689 w 273845"/>
                <a:gd name="connsiteY5-606" fmla="*/ 3776661 h 3776859"/>
                <a:gd name="connsiteX6-607" fmla="*/ 104776 w 273845"/>
                <a:gd name="connsiteY6-608" fmla="*/ 3664743 h 3776859"/>
                <a:gd name="connsiteX7-609" fmla="*/ 57151 w 273845"/>
                <a:gd name="connsiteY7-610" fmla="*/ 3750467 h 3776859"/>
                <a:gd name="connsiteX8-611" fmla="*/ 1 w 273845"/>
                <a:gd name="connsiteY8-612" fmla="*/ 3609974 h 3776859"/>
                <a:gd name="connsiteX9-613" fmla="*/ 0 w 273845"/>
                <a:gd name="connsiteY9-614" fmla="*/ 0 h 3776859"/>
                <a:gd name="connsiteX0-615" fmla="*/ 0 w 273845"/>
                <a:gd name="connsiteY0-616" fmla="*/ 0 h 3776859"/>
                <a:gd name="connsiteX1-617" fmla="*/ 272825 w 273845"/>
                <a:gd name="connsiteY1-618" fmla="*/ 0 h 3776859"/>
                <a:gd name="connsiteX2-619" fmla="*/ 273845 w 273845"/>
                <a:gd name="connsiteY2-620" fmla="*/ 3581399 h 3776859"/>
                <a:gd name="connsiteX3-621" fmla="*/ 245270 w 273845"/>
                <a:gd name="connsiteY3-622" fmla="*/ 3702843 h 3776859"/>
                <a:gd name="connsiteX4-623" fmla="*/ 223839 w 273845"/>
                <a:gd name="connsiteY4-624" fmla="*/ 3631404 h 3776859"/>
                <a:gd name="connsiteX5-625" fmla="*/ 166689 w 273845"/>
                <a:gd name="connsiteY5-626" fmla="*/ 3776661 h 3776859"/>
                <a:gd name="connsiteX6-627" fmla="*/ 104776 w 273845"/>
                <a:gd name="connsiteY6-628" fmla="*/ 3664743 h 3776859"/>
                <a:gd name="connsiteX7-629" fmla="*/ 57151 w 273845"/>
                <a:gd name="connsiteY7-630" fmla="*/ 3750467 h 3776859"/>
                <a:gd name="connsiteX8-631" fmla="*/ 1 w 273845"/>
                <a:gd name="connsiteY8-632" fmla="*/ 3609974 h 3776859"/>
                <a:gd name="connsiteX9-633" fmla="*/ 0 w 273845"/>
                <a:gd name="connsiteY9-634" fmla="*/ 0 h 3776859"/>
                <a:gd name="connsiteX0-635" fmla="*/ 0 w 273845"/>
                <a:gd name="connsiteY0-636" fmla="*/ 0 h 3776859"/>
                <a:gd name="connsiteX1-637" fmla="*/ 272825 w 273845"/>
                <a:gd name="connsiteY1-638" fmla="*/ 0 h 3776859"/>
                <a:gd name="connsiteX2-639" fmla="*/ 273845 w 273845"/>
                <a:gd name="connsiteY2-640" fmla="*/ 3581399 h 3776859"/>
                <a:gd name="connsiteX3-641" fmla="*/ 245270 w 273845"/>
                <a:gd name="connsiteY3-642" fmla="*/ 3702843 h 3776859"/>
                <a:gd name="connsiteX4-643" fmla="*/ 223839 w 273845"/>
                <a:gd name="connsiteY4-644" fmla="*/ 3631404 h 3776859"/>
                <a:gd name="connsiteX5-645" fmla="*/ 166689 w 273845"/>
                <a:gd name="connsiteY5-646" fmla="*/ 3776661 h 3776859"/>
                <a:gd name="connsiteX6-647" fmla="*/ 104776 w 273845"/>
                <a:gd name="connsiteY6-648" fmla="*/ 3664743 h 3776859"/>
                <a:gd name="connsiteX7-649" fmla="*/ 57151 w 273845"/>
                <a:gd name="connsiteY7-650" fmla="*/ 3750467 h 3776859"/>
                <a:gd name="connsiteX8-651" fmla="*/ 1 w 273845"/>
                <a:gd name="connsiteY8-652" fmla="*/ 3609974 h 3776859"/>
                <a:gd name="connsiteX9-653" fmla="*/ 0 w 273845"/>
                <a:gd name="connsiteY9-654" fmla="*/ 0 h 3776859"/>
                <a:gd name="connsiteX0-655" fmla="*/ 0 w 273845"/>
                <a:gd name="connsiteY0-656" fmla="*/ 0 h 3776859"/>
                <a:gd name="connsiteX1-657" fmla="*/ 272825 w 273845"/>
                <a:gd name="connsiteY1-658" fmla="*/ 0 h 3776859"/>
                <a:gd name="connsiteX2-659" fmla="*/ 273845 w 273845"/>
                <a:gd name="connsiteY2-660" fmla="*/ 3581399 h 3776859"/>
                <a:gd name="connsiteX3-661" fmla="*/ 245270 w 273845"/>
                <a:gd name="connsiteY3-662" fmla="*/ 3702843 h 3776859"/>
                <a:gd name="connsiteX4-663" fmla="*/ 223839 w 273845"/>
                <a:gd name="connsiteY4-664" fmla="*/ 3631404 h 3776859"/>
                <a:gd name="connsiteX5-665" fmla="*/ 166689 w 273845"/>
                <a:gd name="connsiteY5-666" fmla="*/ 3776661 h 3776859"/>
                <a:gd name="connsiteX6-667" fmla="*/ 104776 w 273845"/>
                <a:gd name="connsiteY6-668" fmla="*/ 3664743 h 3776859"/>
                <a:gd name="connsiteX7-669" fmla="*/ 57151 w 273845"/>
                <a:gd name="connsiteY7-670" fmla="*/ 3750467 h 3776859"/>
                <a:gd name="connsiteX8-671" fmla="*/ 1 w 273845"/>
                <a:gd name="connsiteY8-672" fmla="*/ 3609974 h 3776859"/>
                <a:gd name="connsiteX9-673" fmla="*/ 0 w 273845"/>
                <a:gd name="connsiteY9-674" fmla="*/ 0 h 3776859"/>
                <a:gd name="connsiteX0-675" fmla="*/ 0 w 273845"/>
                <a:gd name="connsiteY0-676" fmla="*/ 0 h 3776859"/>
                <a:gd name="connsiteX1-677" fmla="*/ 272825 w 273845"/>
                <a:gd name="connsiteY1-678" fmla="*/ 0 h 3776859"/>
                <a:gd name="connsiteX2-679" fmla="*/ 273845 w 273845"/>
                <a:gd name="connsiteY2-680" fmla="*/ 3581399 h 3776859"/>
                <a:gd name="connsiteX3-681" fmla="*/ 245270 w 273845"/>
                <a:gd name="connsiteY3-682" fmla="*/ 3702843 h 3776859"/>
                <a:gd name="connsiteX4-683" fmla="*/ 223839 w 273845"/>
                <a:gd name="connsiteY4-684" fmla="*/ 3631404 h 3776859"/>
                <a:gd name="connsiteX5-685" fmla="*/ 166689 w 273845"/>
                <a:gd name="connsiteY5-686" fmla="*/ 3776661 h 3776859"/>
                <a:gd name="connsiteX6-687" fmla="*/ 104776 w 273845"/>
                <a:gd name="connsiteY6-688" fmla="*/ 3664743 h 3776859"/>
                <a:gd name="connsiteX7-689" fmla="*/ 57151 w 273845"/>
                <a:gd name="connsiteY7-690" fmla="*/ 3750467 h 3776859"/>
                <a:gd name="connsiteX8-691" fmla="*/ 1 w 273845"/>
                <a:gd name="connsiteY8-692" fmla="*/ 3609974 h 3776859"/>
                <a:gd name="connsiteX9-693" fmla="*/ 0 w 273845"/>
                <a:gd name="connsiteY9-694" fmla="*/ 0 h 3776859"/>
                <a:gd name="connsiteX0-695" fmla="*/ 0 w 273845"/>
                <a:gd name="connsiteY0-696" fmla="*/ 0 h 3776859"/>
                <a:gd name="connsiteX1-697" fmla="*/ 272825 w 273845"/>
                <a:gd name="connsiteY1-698" fmla="*/ 0 h 3776859"/>
                <a:gd name="connsiteX2-699" fmla="*/ 273845 w 273845"/>
                <a:gd name="connsiteY2-700" fmla="*/ 3581399 h 3776859"/>
                <a:gd name="connsiteX3-701" fmla="*/ 245270 w 273845"/>
                <a:gd name="connsiteY3-702" fmla="*/ 3702843 h 3776859"/>
                <a:gd name="connsiteX4-703" fmla="*/ 223839 w 273845"/>
                <a:gd name="connsiteY4-704" fmla="*/ 3631404 h 3776859"/>
                <a:gd name="connsiteX5-705" fmla="*/ 166689 w 273845"/>
                <a:gd name="connsiteY5-706" fmla="*/ 3776661 h 3776859"/>
                <a:gd name="connsiteX6-707" fmla="*/ 104776 w 273845"/>
                <a:gd name="connsiteY6-708" fmla="*/ 3664743 h 3776859"/>
                <a:gd name="connsiteX7-709" fmla="*/ 57151 w 273845"/>
                <a:gd name="connsiteY7-710" fmla="*/ 3750467 h 3776859"/>
                <a:gd name="connsiteX8-711" fmla="*/ 1 w 273845"/>
                <a:gd name="connsiteY8-712" fmla="*/ 3609974 h 3776859"/>
                <a:gd name="connsiteX9-713" fmla="*/ 0 w 273845"/>
                <a:gd name="connsiteY9-714" fmla="*/ 0 h 37768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51" y="connsiteY7-52"/>
                </a:cxn>
                <a:cxn ang="0">
                  <a:pos x="connsiteX8-69" y="connsiteY8-70"/>
                </a:cxn>
                <a:cxn ang="0">
                  <a:pos x="connsiteX9-89" y="connsiteY9-90"/>
                </a:cxn>
              </a:cxnLst>
              <a:rect l="l" t="t" r="r" b="b"/>
              <a:pathLst>
                <a:path w="273845" h="3776859">
                  <a:moveTo>
                    <a:pt x="0" y="0"/>
                  </a:moveTo>
                  <a:lnTo>
                    <a:pt x="272825" y="0"/>
                  </a:lnTo>
                  <a:lnTo>
                    <a:pt x="273845" y="3581399"/>
                  </a:lnTo>
                  <a:cubicBezTo>
                    <a:pt x="269876" y="3659980"/>
                    <a:pt x="258763" y="3688555"/>
                    <a:pt x="245270" y="3702843"/>
                  </a:cubicBezTo>
                  <a:cubicBezTo>
                    <a:pt x="228204" y="3675061"/>
                    <a:pt x="236936" y="3619101"/>
                    <a:pt x="223839" y="3631404"/>
                  </a:cubicBezTo>
                  <a:cubicBezTo>
                    <a:pt x="210742" y="3643707"/>
                    <a:pt x="186533" y="3771105"/>
                    <a:pt x="166689" y="3776661"/>
                  </a:cubicBezTo>
                  <a:cubicBezTo>
                    <a:pt x="146845" y="3782217"/>
                    <a:pt x="123032" y="3669109"/>
                    <a:pt x="104776" y="3664743"/>
                  </a:cubicBezTo>
                  <a:cubicBezTo>
                    <a:pt x="86520" y="3660377"/>
                    <a:pt x="74614" y="3759595"/>
                    <a:pt x="57151" y="3750467"/>
                  </a:cubicBezTo>
                  <a:cubicBezTo>
                    <a:pt x="28576" y="3725068"/>
                    <a:pt x="9527" y="3661568"/>
                    <a:pt x="1" y="3609974"/>
                  </a:cubicBezTo>
                  <a:cubicBezTo>
                    <a:pt x="1" y="2406649"/>
                    <a:pt x="0" y="1203325"/>
                    <a:pt x="0" y="0"/>
                  </a:cubicBezTo>
                  <a:close/>
                </a:path>
              </a:pathLst>
            </a:custGeom>
            <a:solidFill>
              <a:srgbClr val="C00000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en-US" sz="14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2" name="Rectangle 23"/>
            <p:cNvSpPr/>
            <p:nvPr/>
          </p:nvSpPr>
          <p:spPr>
            <a:xfrm>
              <a:off x="1374774" y="1417118"/>
              <a:ext cx="272825" cy="590550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27000">
                  <a:srgbClr val="F2F2F2">
                    <a:lumMod val="0"/>
                    <a:lumOff val="100000"/>
                  </a:srgbClr>
                </a:gs>
                <a:gs pos="100000">
                  <a:schemeClr val="bg1">
                    <a:lumMod val="50000"/>
                  </a:schemeClr>
                </a:gs>
              </a:gsLst>
              <a:lin ang="108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en-US" sz="14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6" name="Rectangle 24"/>
            <p:cNvSpPr/>
            <p:nvPr/>
          </p:nvSpPr>
          <p:spPr>
            <a:xfrm>
              <a:off x="1404710" y="1213680"/>
              <a:ext cx="212954" cy="203438"/>
            </a:xfrm>
            <a:prstGeom prst="rect">
              <a:avLst/>
            </a:prstGeom>
            <a:solidFill>
              <a:srgbClr val="C00000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en-US" sz="14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7" name="Freeform 25"/>
            <p:cNvSpPr/>
            <p:nvPr/>
          </p:nvSpPr>
          <p:spPr>
            <a:xfrm rot="5400000">
              <a:off x="1396885" y="6250198"/>
              <a:ext cx="228600" cy="73152"/>
            </a:xfrm>
            <a:custGeom>
              <a:avLst/>
              <a:gdLst>
                <a:gd name="connsiteX0" fmla="*/ 0 w 226544"/>
                <a:gd name="connsiteY0" fmla="*/ 35306 h 70612"/>
                <a:gd name="connsiteX1" fmla="*/ 27685 w 226544"/>
                <a:gd name="connsiteY1" fmla="*/ 0 h 70612"/>
                <a:gd name="connsiteX2" fmla="*/ 226544 w 226544"/>
                <a:gd name="connsiteY2" fmla="*/ 35306 h 70612"/>
                <a:gd name="connsiteX3" fmla="*/ 27685 w 226544"/>
                <a:gd name="connsiteY3" fmla="*/ 70612 h 70612"/>
                <a:gd name="connsiteX0-1" fmla="*/ 0 w 226544"/>
                <a:gd name="connsiteY0-2" fmla="*/ 35306 h 70612"/>
                <a:gd name="connsiteX1-3" fmla="*/ 27685 w 226544"/>
                <a:gd name="connsiteY1-4" fmla="*/ 0 h 70612"/>
                <a:gd name="connsiteX2-5" fmla="*/ 226544 w 226544"/>
                <a:gd name="connsiteY2-6" fmla="*/ 35306 h 70612"/>
                <a:gd name="connsiteX3-7" fmla="*/ 27685 w 226544"/>
                <a:gd name="connsiteY3-8" fmla="*/ 70612 h 70612"/>
                <a:gd name="connsiteX4" fmla="*/ 0 w 226544"/>
                <a:gd name="connsiteY4" fmla="*/ 35306 h 70612"/>
                <a:gd name="connsiteX0-9" fmla="*/ 0 w 226544"/>
                <a:gd name="connsiteY0-10" fmla="*/ 35306 h 70612"/>
                <a:gd name="connsiteX1-11" fmla="*/ 27685 w 226544"/>
                <a:gd name="connsiteY1-12" fmla="*/ 0 h 70612"/>
                <a:gd name="connsiteX2-13" fmla="*/ 226544 w 226544"/>
                <a:gd name="connsiteY2-14" fmla="*/ 35306 h 70612"/>
                <a:gd name="connsiteX3-15" fmla="*/ 27685 w 226544"/>
                <a:gd name="connsiteY3-16" fmla="*/ 70612 h 70612"/>
                <a:gd name="connsiteX4-17" fmla="*/ 0 w 226544"/>
                <a:gd name="connsiteY4-18" fmla="*/ 35306 h 70612"/>
                <a:gd name="connsiteX0-19" fmla="*/ 0 w 226544"/>
                <a:gd name="connsiteY0-20" fmla="*/ 35306 h 70612"/>
                <a:gd name="connsiteX1-21" fmla="*/ 27685 w 226544"/>
                <a:gd name="connsiteY1-22" fmla="*/ 0 h 70612"/>
                <a:gd name="connsiteX2-23" fmla="*/ 226544 w 226544"/>
                <a:gd name="connsiteY2-24" fmla="*/ 35306 h 70612"/>
                <a:gd name="connsiteX3-25" fmla="*/ 27685 w 226544"/>
                <a:gd name="connsiteY3-26" fmla="*/ 70612 h 70612"/>
                <a:gd name="connsiteX4-27" fmla="*/ 0 w 226544"/>
                <a:gd name="connsiteY4-28" fmla="*/ 35306 h 70612"/>
                <a:gd name="connsiteX0-29" fmla="*/ 0 w 226544"/>
                <a:gd name="connsiteY0-30" fmla="*/ 35306 h 70612"/>
                <a:gd name="connsiteX1-31" fmla="*/ 27685 w 226544"/>
                <a:gd name="connsiteY1-32" fmla="*/ 0 h 70612"/>
                <a:gd name="connsiteX2-33" fmla="*/ 226544 w 226544"/>
                <a:gd name="connsiteY2-34" fmla="*/ 35306 h 70612"/>
                <a:gd name="connsiteX3-35" fmla="*/ 27685 w 226544"/>
                <a:gd name="connsiteY3-36" fmla="*/ 70612 h 70612"/>
                <a:gd name="connsiteX4-37" fmla="*/ 0 w 226544"/>
                <a:gd name="connsiteY4-38" fmla="*/ 35306 h 70612"/>
                <a:gd name="connsiteX0-39" fmla="*/ 0 w 226544"/>
                <a:gd name="connsiteY0-40" fmla="*/ 35306 h 70612"/>
                <a:gd name="connsiteX1-41" fmla="*/ 27685 w 226544"/>
                <a:gd name="connsiteY1-42" fmla="*/ 0 h 70612"/>
                <a:gd name="connsiteX2-43" fmla="*/ 226544 w 226544"/>
                <a:gd name="connsiteY2-44" fmla="*/ 35306 h 70612"/>
                <a:gd name="connsiteX3-45" fmla="*/ 27685 w 226544"/>
                <a:gd name="connsiteY3-46" fmla="*/ 70612 h 70612"/>
                <a:gd name="connsiteX4-47" fmla="*/ 0 w 226544"/>
                <a:gd name="connsiteY4-48" fmla="*/ 35306 h 70612"/>
                <a:gd name="connsiteX0-49" fmla="*/ 0 w 226544"/>
                <a:gd name="connsiteY0-50" fmla="*/ 35306 h 70612"/>
                <a:gd name="connsiteX1-51" fmla="*/ 27685 w 226544"/>
                <a:gd name="connsiteY1-52" fmla="*/ 0 h 70612"/>
                <a:gd name="connsiteX2-53" fmla="*/ 226544 w 226544"/>
                <a:gd name="connsiteY2-54" fmla="*/ 35306 h 70612"/>
                <a:gd name="connsiteX3-55" fmla="*/ 27685 w 226544"/>
                <a:gd name="connsiteY3-56" fmla="*/ 70612 h 70612"/>
                <a:gd name="connsiteX4-57" fmla="*/ 0 w 226544"/>
                <a:gd name="connsiteY4-58" fmla="*/ 35306 h 70612"/>
                <a:gd name="connsiteX0-59" fmla="*/ 0 w 226544"/>
                <a:gd name="connsiteY0-60" fmla="*/ 35306 h 70612"/>
                <a:gd name="connsiteX1-61" fmla="*/ 27685 w 226544"/>
                <a:gd name="connsiteY1-62" fmla="*/ 0 h 70612"/>
                <a:gd name="connsiteX2-63" fmla="*/ 226544 w 226544"/>
                <a:gd name="connsiteY2-64" fmla="*/ 35306 h 70612"/>
                <a:gd name="connsiteX3-65" fmla="*/ 27685 w 226544"/>
                <a:gd name="connsiteY3-66" fmla="*/ 70612 h 70612"/>
                <a:gd name="connsiteX4-67" fmla="*/ 0 w 226544"/>
                <a:gd name="connsiteY4-68" fmla="*/ 35306 h 70612"/>
                <a:gd name="connsiteX0-69" fmla="*/ 0 w 226544"/>
                <a:gd name="connsiteY0-70" fmla="*/ 35306 h 70612"/>
                <a:gd name="connsiteX1-71" fmla="*/ 27685 w 226544"/>
                <a:gd name="connsiteY1-72" fmla="*/ 0 h 70612"/>
                <a:gd name="connsiteX2-73" fmla="*/ 226544 w 226544"/>
                <a:gd name="connsiteY2-74" fmla="*/ 35306 h 70612"/>
                <a:gd name="connsiteX3-75" fmla="*/ 27685 w 226544"/>
                <a:gd name="connsiteY3-76" fmla="*/ 70612 h 70612"/>
                <a:gd name="connsiteX4-77" fmla="*/ 0 w 226544"/>
                <a:gd name="connsiteY4-78" fmla="*/ 35306 h 70612"/>
                <a:gd name="connsiteX0-79" fmla="*/ 0 w 226544"/>
                <a:gd name="connsiteY0-80" fmla="*/ 35306 h 70612"/>
                <a:gd name="connsiteX1-81" fmla="*/ 27685 w 226544"/>
                <a:gd name="connsiteY1-82" fmla="*/ 0 h 70612"/>
                <a:gd name="connsiteX2-83" fmla="*/ 226544 w 226544"/>
                <a:gd name="connsiteY2-84" fmla="*/ 35306 h 70612"/>
                <a:gd name="connsiteX3-85" fmla="*/ 27685 w 226544"/>
                <a:gd name="connsiteY3-86" fmla="*/ 70612 h 70612"/>
                <a:gd name="connsiteX4-87" fmla="*/ 0 w 226544"/>
                <a:gd name="connsiteY4-88" fmla="*/ 35306 h 7061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17" y="connsiteY4-18"/>
                </a:cxn>
              </a:cxnLst>
              <a:rect l="l" t="t" r="r" b="b"/>
              <a:pathLst>
                <a:path w="226544" h="70612">
                  <a:moveTo>
                    <a:pt x="0" y="35306"/>
                  </a:moveTo>
                  <a:cubicBezTo>
                    <a:pt x="1521" y="15316"/>
                    <a:pt x="12805" y="4576"/>
                    <a:pt x="27685" y="0"/>
                  </a:cubicBezTo>
                  <a:lnTo>
                    <a:pt x="226544" y="35306"/>
                  </a:lnTo>
                  <a:lnTo>
                    <a:pt x="27685" y="70612"/>
                  </a:lnTo>
                  <a:cubicBezTo>
                    <a:pt x="11264" y="65009"/>
                    <a:pt x="1007" y="52726"/>
                    <a:pt x="0" y="35306"/>
                  </a:cubicBezTo>
                  <a:close/>
                </a:path>
              </a:pathLst>
            </a:custGeom>
            <a:solidFill>
              <a:srgbClr val="4C504C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en-US" sz="14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cxnSp>
          <p:nvCxnSpPr>
            <p:cNvPr id="78" name="Straight Connector 26"/>
            <p:cNvCxnSpPr/>
            <p:nvPr/>
          </p:nvCxnSpPr>
          <p:spPr>
            <a:xfrm>
              <a:off x="1374774" y="1486648"/>
              <a:ext cx="27432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27"/>
            <p:cNvCxnSpPr/>
            <p:nvPr/>
          </p:nvCxnSpPr>
          <p:spPr>
            <a:xfrm>
              <a:off x="1374774" y="1562425"/>
              <a:ext cx="27432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28"/>
            <p:cNvCxnSpPr/>
            <p:nvPr/>
          </p:nvCxnSpPr>
          <p:spPr>
            <a:xfrm>
              <a:off x="1374774" y="1638202"/>
              <a:ext cx="27432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29"/>
            <p:cNvCxnSpPr/>
            <p:nvPr/>
          </p:nvCxnSpPr>
          <p:spPr>
            <a:xfrm>
              <a:off x="1374774" y="1713979"/>
              <a:ext cx="27432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30"/>
            <p:cNvCxnSpPr/>
            <p:nvPr/>
          </p:nvCxnSpPr>
          <p:spPr>
            <a:xfrm>
              <a:off x="1374774" y="1789756"/>
              <a:ext cx="27432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31"/>
            <p:cNvCxnSpPr/>
            <p:nvPr/>
          </p:nvCxnSpPr>
          <p:spPr>
            <a:xfrm>
              <a:off x="1374774" y="1865533"/>
              <a:ext cx="27432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32"/>
            <p:cNvCxnSpPr/>
            <p:nvPr/>
          </p:nvCxnSpPr>
          <p:spPr>
            <a:xfrm>
              <a:off x="1374774" y="1941308"/>
              <a:ext cx="27432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组合 5"/>
          <p:cNvGrpSpPr/>
          <p:nvPr/>
        </p:nvGrpSpPr>
        <p:grpSpPr>
          <a:xfrm>
            <a:off x="1286186" y="1352374"/>
            <a:ext cx="3292660" cy="633679"/>
            <a:chOff x="1322199" y="1304396"/>
            <a:chExt cx="3249802" cy="633679"/>
          </a:xfrm>
        </p:grpSpPr>
        <p:sp>
          <p:nvSpPr>
            <p:cNvPr id="82" name="Freeform 37"/>
            <p:cNvSpPr/>
            <p:nvPr/>
          </p:nvSpPr>
          <p:spPr>
            <a:xfrm rot="16200000">
              <a:off x="1142522" y="1484075"/>
              <a:ext cx="633677" cy="274323"/>
            </a:xfrm>
            <a:custGeom>
              <a:avLst/>
              <a:gdLst>
                <a:gd name="connsiteX0" fmla="*/ 0 w 633676"/>
                <a:gd name="connsiteY0" fmla="*/ 274320 h 274320"/>
                <a:gd name="connsiteX1" fmla="*/ 68580 w 633676"/>
                <a:gd name="connsiteY1" fmla="*/ 0 h 274320"/>
                <a:gd name="connsiteX2" fmla="*/ 633676 w 633676"/>
                <a:gd name="connsiteY2" fmla="*/ 0 h 274320"/>
                <a:gd name="connsiteX3" fmla="*/ 565096 w 633676"/>
                <a:gd name="connsiteY3" fmla="*/ 274320 h 274320"/>
                <a:gd name="connsiteX4" fmla="*/ 0 w 633676"/>
                <a:gd name="connsiteY4" fmla="*/ 274320 h 274320"/>
                <a:gd name="connsiteX0-1" fmla="*/ 0 w 633676"/>
                <a:gd name="connsiteY0-2" fmla="*/ 274320 h 274320"/>
                <a:gd name="connsiteX1-3" fmla="*/ 115214 w 633676"/>
                <a:gd name="connsiteY1-4" fmla="*/ 0 h 274320"/>
                <a:gd name="connsiteX2-5" fmla="*/ 633676 w 633676"/>
                <a:gd name="connsiteY2-6" fmla="*/ 0 h 274320"/>
                <a:gd name="connsiteX3-7" fmla="*/ 565096 w 633676"/>
                <a:gd name="connsiteY3-8" fmla="*/ 274320 h 274320"/>
                <a:gd name="connsiteX4-9" fmla="*/ 0 w 633676"/>
                <a:gd name="connsiteY4-10" fmla="*/ 274320 h 274320"/>
                <a:gd name="connsiteX0-11" fmla="*/ 0 w 576069"/>
                <a:gd name="connsiteY0-12" fmla="*/ 274320 h 274320"/>
                <a:gd name="connsiteX1-13" fmla="*/ 57607 w 576069"/>
                <a:gd name="connsiteY1-14" fmla="*/ 0 h 274320"/>
                <a:gd name="connsiteX2-15" fmla="*/ 576069 w 576069"/>
                <a:gd name="connsiteY2-16" fmla="*/ 0 h 274320"/>
                <a:gd name="connsiteX3-17" fmla="*/ 507489 w 576069"/>
                <a:gd name="connsiteY3-18" fmla="*/ 274320 h 274320"/>
                <a:gd name="connsiteX4-19" fmla="*/ 0 w 576069"/>
                <a:gd name="connsiteY4-20" fmla="*/ 274320 h 274320"/>
                <a:gd name="connsiteX0-21" fmla="*/ 0 w 576069"/>
                <a:gd name="connsiteY0-22" fmla="*/ 274323 h 274323"/>
                <a:gd name="connsiteX1-23" fmla="*/ 57607 w 576069"/>
                <a:gd name="connsiteY1-24" fmla="*/ 0 h 274323"/>
                <a:gd name="connsiteX2-25" fmla="*/ 576069 w 576069"/>
                <a:gd name="connsiteY2-26" fmla="*/ 0 h 274323"/>
                <a:gd name="connsiteX3-27" fmla="*/ 507489 w 576069"/>
                <a:gd name="connsiteY3-28" fmla="*/ 274320 h 274323"/>
                <a:gd name="connsiteX4-29" fmla="*/ 0 w 576069"/>
                <a:gd name="connsiteY4-30" fmla="*/ 274323 h 274323"/>
                <a:gd name="connsiteX0-31" fmla="*/ 0 w 576069"/>
                <a:gd name="connsiteY0-32" fmla="*/ 274323 h 274323"/>
                <a:gd name="connsiteX1-33" fmla="*/ 57607 w 576069"/>
                <a:gd name="connsiteY1-34" fmla="*/ 0 h 274323"/>
                <a:gd name="connsiteX2-35" fmla="*/ 576069 w 576069"/>
                <a:gd name="connsiteY2-36" fmla="*/ 0 h 274323"/>
                <a:gd name="connsiteX3-37" fmla="*/ 507489 w 576069"/>
                <a:gd name="connsiteY3-38" fmla="*/ 274320 h 274323"/>
                <a:gd name="connsiteX4-39" fmla="*/ 0 w 576069"/>
                <a:gd name="connsiteY4-40" fmla="*/ 274323 h 274323"/>
                <a:gd name="connsiteX0-41" fmla="*/ 0 w 633677"/>
                <a:gd name="connsiteY0-42" fmla="*/ 274323 h 274323"/>
                <a:gd name="connsiteX1-43" fmla="*/ 115215 w 633677"/>
                <a:gd name="connsiteY1-44" fmla="*/ 0 h 274323"/>
                <a:gd name="connsiteX2-45" fmla="*/ 633677 w 633677"/>
                <a:gd name="connsiteY2-46" fmla="*/ 0 h 274323"/>
                <a:gd name="connsiteX3-47" fmla="*/ 565097 w 633677"/>
                <a:gd name="connsiteY3-48" fmla="*/ 274320 h 274323"/>
                <a:gd name="connsiteX4-49" fmla="*/ 0 w 633677"/>
                <a:gd name="connsiteY4-50" fmla="*/ 274323 h 274323"/>
                <a:gd name="connsiteX0-51" fmla="*/ 0 w 633677"/>
                <a:gd name="connsiteY0-52" fmla="*/ 274323 h 274323"/>
                <a:gd name="connsiteX1-53" fmla="*/ 115215 w 633677"/>
                <a:gd name="connsiteY1-54" fmla="*/ 0 h 274323"/>
                <a:gd name="connsiteX2-55" fmla="*/ 633677 w 633677"/>
                <a:gd name="connsiteY2-56" fmla="*/ 0 h 274323"/>
                <a:gd name="connsiteX3-57" fmla="*/ 518463 w 633677"/>
                <a:gd name="connsiteY3-58" fmla="*/ 274323 h 274323"/>
                <a:gd name="connsiteX4-59" fmla="*/ 0 w 633677"/>
                <a:gd name="connsiteY4-60" fmla="*/ 274323 h 27432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33677" h="274323">
                  <a:moveTo>
                    <a:pt x="0" y="274323"/>
                  </a:moveTo>
                  <a:lnTo>
                    <a:pt x="115215" y="0"/>
                  </a:lnTo>
                  <a:lnTo>
                    <a:pt x="633677" y="0"/>
                  </a:lnTo>
                  <a:lnTo>
                    <a:pt x="518463" y="274323"/>
                  </a:lnTo>
                  <a:lnTo>
                    <a:pt x="0" y="2743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en-US" sz="2700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2" name="Pentagon 39"/>
            <p:cNvSpPr/>
            <p:nvPr/>
          </p:nvSpPr>
          <p:spPr>
            <a:xfrm>
              <a:off x="1322199" y="1304396"/>
              <a:ext cx="3249802" cy="518462"/>
            </a:xfrm>
            <a:prstGeom prst="homePlat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en-US" sz="2700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322199" y="2130096"/>
            <a:ext cx="2741883" cy="633678"/>
            <a:chOff x="1322199" y="2130096"/>
            <a:chExt cx="2731339" cy="633678"/>
          </a:xfrm>
        </p:grpSpPr>
        <p:sp>
          <p:nvSpPr>
            <p:cNvPr id="83" name="Freeform 41"/>
            <p:cNvSpPr/>
            <p:nvPr/>
          </p:nvSpPr>
          <p:spPr>
            <a:xfrm rot="16200000">
              <a:off x="1142522" y="2309774"/>
              <a:ext cx="633677" cy="274323"/>
            </a:xfrm>
            <a:custGeom>
              <a:avLst/>
              <a:gdLst>
                <a:gd name="connsiteX0" fmla="*/ 0 w 633676"/>
                <a:gd name="connsiteY0" fmla="*/ 274320 h 274320"/>
                <a:gd name="connsiteX1" fmla="*/ 68580 w 633676"/>
                <a:gd name="connsiteY1" fmla="*/ 0 h 274320"/>
                <a:gd name="connsiteX2" fmla="*/ 633676 w 633676"/>
                <a:gd name="connsiteY2" fmla="*/ 0 h 274320"/>
                <a:gd name="connsiteX3" fmla="*/ 565096 w 633676"/>
                <a:gd name="connsiteY3" fmla="*/ 274320 h 274320"/>
                <a:gd name="connsiteX4" fmla="*/ 0 w 633676"/>
                <a:gd name="connsiteY4" fmla="*/ 274320 h 274320"/>
                <a:gd name="connsiteX0-1" fmla="*/ 0 w 633676"/>
                <a:gd name="connsiteY0-2" fmla="*/ 274320 h 274320"/>
                <a:gd name="connsiteX1-3" fmla="*/ 115214 w 633676"/>
                <a:gd name="connsiteY1-4" fmla="*/ 0 h 274320"/>
                <a:gd name="connsiteX2-5" fmla="*/ 633676 w 633676"/>
                <a:gd name="connsiteY2-6" fmla="*/ 0 h 274320"/>
                <a:gd name="connsiteX3-7" fmla="*/ 565096 w 633676"/>
                <a:gd name="connsiteY3-8" fmla="*/ 274320 h 274320"/>
                <a:gd name="connsiteX4-9" fmla="*/ 0 w 633676"/>
                <a:gd name="connsiteY4-10" fmla="*/ 274320 h 274320"/>
                <a:gd name="connsiteX0-11" fmla="*/ 0 w 576069"/>
                <a:gd name="connsiteY0-12" fmla="*/ 274320 h 274320"/>
                <a:gd name="connsiteX1-13" fmla="*/ 57607 w 576069"/>
                <a:gd name="connsiteY1-14" fmla="*/ 0 h 274320"/>
                <a:gd name="connsiteX2-15" fmla="*/ 576069 w 576069"/>
                <a:gd name="connsiteY2-16" fmla="*/ 0 h 274320"/>
                <a:gd name="connsiteX3-17" fmla="*/ 507489 w 576069"/>
                <a:gd name="connsiteY3-18" fmla="*/ 274320 h 274320"/>
                <a:gd name="connsiteX4-19" fmla="*/ 0 w 576069"/>
                <a:gd name="connsiteY4-20" fmla="*/ 274320 h 274320"/>
                <a:gd name="connsiteX0-21" fmla="*/ 0 w 576069"/>
                <a:gd name="connsiteY0-22" fmla="*/ 274323 h 274323"/>
                <a:gd name="connsiteX1-23" fmla="*/ 57607 w 576069"/>
                <a:gd name="connsiteY1-24" fmla="*/ 0 h 274323"/>
                <a:gd name="connsiteX2-25" fmla="*/ 576069 w 576069"/>
                <a:gd name="connsiteY2-26" fmla="*/ 0 h 274323"/>
                <a:gd name="connsiteX3-27" fmla="*/ 507489 w 576069"/>
                <a:gd name="connsiteY3-28" fmla="*/ 274320 h 274323"/>
                <a:gd name="connsiteX4-29" fmla="*/ 0 w 576069"/>
                <a:gd name="connsiteY4-30" fmla="*/ 274323 h 274323"/>
                <a:gd name="connsiteX0-31" fmla="*/ 0 w 576069"/>
                <a:gd name="connsiteY0-32" fmla="*/ 274323 h 274323"/>
                <a:gd name="connsiteX1-33" fmla="*/ 57607 w 576069"/>
                <a:gd name="connsiteY1-34" fmla="*/ 0 h 274323"/>
                <a:gd name="connsiteX2-35" fmla="*/ 576069 w 576069"/>
                <a:gd name="connsiteY2-36" fmla="*/ 0 h 274323"/>
                <a:gd name="connsiteX3-37" fmla="*/ 507489 w 576069"/>
                <a:gd name="connsiteY3-38" fmla="*/ 274320 h 274323"/>
                <a:gd name="connsiteX4-39" fmla="*/ 0 w 576069"/>
                <a:gd name="connsiteY4-40" fmla="*/ 274323 h 274323"/>
                <a:gd name="connsiteX0-41" fmla="*/ 0 w 633677"/>
                <a:gd name="connsiteY0-42" fmla="*/ 274323 h 274323"/>
                <a:gd name="connsiteX1-43" fmla="*/ 115215 w 633677"/>
                <a:gd name="connsiteY1-44" fmla="*/ 0 h 274323"/>
                <a:gd name="connsiteX2-45" fmla="*/ 633677 w 633677"/>
                <a:gd name="connsiteY2-46" fmla="*/ 0 h 274323"/>
                <a:gd name="connsiteX3-47" fmla="*/ 565097 w 633677"/>
                <a:gd name="connsiteY3-48" fmla="*/ 274320 h 274323"/>
                <a:gd name="connsiteX4-49" fmla="*/ 0 w 633677"/>
                <a:gd name="connsiteY4-50" fmla="*/ 274323 h 274323"/>
                <a:gd name="connsiteX0-51" fmla="*/ 0 w 633677"/>
                <a:gd name="connsiteY0-52" fmla="*/ 274323 h 274323"/>
                <a:gd name="connsiteX1-53" fmla="*/ 115215 w 633677"/>
                <a:gd name="connsiteY1-54" fmla="*/ 0 h 274323"/>
                <a:gd name="connsiteX2-55" fmla="*/ 633677 w 633677"/>
                <a:gd name="connsiteY2-56" fmla="*/ 0 h 274323"/>
                <a:gd name="connsiteX3-57" fmla="*/ 518463 w 633677"/>
                <a:gd name="connsiteY3-58" fmla="*/ 274323 h 274323"/>
                <a:gd name="connsiteX4-59" fmla="*/ 0 w 633677"/>
                <a:gd name="connsiteY4-60" fmla="*/ 274323 h 27432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33677" h="274323">
                  <a:moveTo>
                    <a:pt x="0" y="274323"/>
                  </a:moveTo>
                  <a:lnTo>
                    <a:pt x="115215" y="0"/>
                  </a:lnTo>
                  <a:lnTo>
                    <a:pt x="633677" y="0"/>
                  </a:lnTo>
                  <a:lnTo>
                    <a:pt x="518463" y="274323"/>
                  </a:lnTo>
                  <a:lnTo>
                    <a:pt x="0" y="2743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en-US" sz="2700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5" name="Pentagon 42"/>
            <p:cNvSpPr/>
            <p:nvPr/>
          </p:nvSpPr>
          <p:spPr>
            <a:xfrm>
              <a:off x="1322199" y="2130096"/>
              <a:ext cx="2731339" cy="518462"/>
            </a:xfrm>
            <a:prstGeom prst="homePlat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en-US" sz="2700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322199" y="2955796"/>
            <a:ext cx="2254779" cy="633679"/>
            <a:chOff x="1322199" y="2955796"/>
            <a:chExt cx="2210299" cy="633679"/>
          </a:xfrm>
        </p:grpSpPr>
        <p:sp>
          <p:nvSpPr>
            <p:cNvPr id="84" name="Freeform 44"/>
            <p:cNvSpPr/>
            <p:nvPr/>
          </p:nvSpPr>
          <p:spPr>
            <a:xfrm rot="16200000">
              <a:off x="1142522" y="3135475"/>
              <a:ext cx="633677" cy="274323"/>
            </a:xfrm>
            <a:custGeom>
              <a:avLst/>
              <a:gdLst>
                <a:gd name="connsiteX0" fmla="*/ 0 w 633676"/>
                <a:gd name="connsiteY0" fmla="*/ 274320 h 274320"/>
                <a:gd name="connsiteX1" fmla="*/ 68580 w 633676"/>
                <a:gd name="connsiteY1" fmla="*/ 0 h 274320"/>
                <a:gd name="connsiteX2" fmla="*/ 633676 w 633676"/>
                <a:gd name="connsiteY2" fmla="*/ 0 h 274320"/>
                <a:gd name="connsiteX3" fmla="*/ 565096 w 633676"/>
                <a:gd name="connsiteY3" fmla="*/ 274320 h 274320"/>
                <a:gd name="connsiteX4" fmla="*/ 0 w 633676"/>
                <a:gd name="connsiteY4" fmla="*/ 274320 h 274320"/>
                <a:gd name="connsiteX0-1" fmla="*/ 0 w 633676"/>
                <a:gd name="connsiteY0-2" fmla="*/ 274320 h 274320"/>
                <a:gd name="connsiteX1-3" fmla="*/ 115214 w 633676"/>
                <a:gd name="connsiteY1-4" fmla="*/ 0 h 274320"/>
                <a:gd name="connsiteX2-5" fmla="*/ 633676 w 633676"/>
                <a:gd name="connsiteY2-6" fmla="*/ 0 h 274320"/>
                <a:gd name="connsiteX3-7" fmla="*/ 565096 w 633676"/>
                <a:gd name="connsiteY3-8" fmla="*/ 274320 h 274320"/>
                <a:gd name="connsiteX4-9" fmla="*/ 0 w 633676"/>
                <a:gd name="connsiteY4-10" fmla="*/ 274320 h 274320"/>
                <a:gd name="connsiteX0-11" fmla="*/ 0 w 576069"/>
                <a:gd name="connsiteY0-12" fmla="*/ 274320 h 274320"/>
                <a:gd name="connsiteX1-13" fmla="*/ 57607 w 576069"/>
                <a:gd name="connsiteY1-14" fmla="*/ 0 h 274320"/>
                <a:gd name="connsiteX2-15" fmla="*/ 576069 w 576069"/>
                <a:gd name="connsiteY2-16" fmla="*/ 0 h 274320"/>
                <a:gd name="connsiteX3-17" fmla="*/ 507489 w 576069"/>
                <a:gd name="connsiteY3-18" fmla="*/ 274320 h 274320"/>
                <a:gd name="connsiteX4-19" fmla="*/ 0 w 576069"/>
                <a:gd name="connsiteY4-20" fmla="*/ 274320 h 274320"/>
                <a:gd name="connsiteX0-21" fmla="*/ 0 w 576069"/>
                <a:gd name="connsiteY0-22" fmla="*/ 274323 h 274323"/>
                <a:gd name="connsiteX1-23" fmla="*/ 57607 w 576069"/>
                <a:gd name="connsiteY1-24" fmla="*/ 0 h 274323"/>
                <a:gd name="connsiteX2-25" fmla="*/ 576069 w 576069"/>
                <a:gd name="connsiteY2-26" fmla="*/ 0 h 274323"/>
                <a:gd name="connsiteX3-27" fmla="*/ 507489 w 576069"/>
                <a:gd name="connsiteY3-28" fmla="*/ 274320 h 274323"/>
                <a:gd name="connsiteX4-29" fmla="*/ 0 w 576069"/>
                <a:gd name="connsiteY4-30" fmla="*/ 274323 h 274323"/>
                <a:gd name="connsiteX0-31" fmla="*/ 0 w 576069"/>
                <a:gd name="connsiteY0-32" fmla="*/ 274323 h 274323"/>
                <a:gd name="connsiteX1-33" fmla="*/ 57607 w 576069"/>
                <a:gd name="connsiteY1-34" fmla="*/ 0 h 274323"/>
                <a:gd name="connsiteX2-35" fmla="*/ 576069 w 576069"/>
                <a:gd name="connsiteY2-36" fmla="*/ 0 h 274323"/>
                <a:gd name="connsiteX3-37" fmla="*/ 507489 w 576069"/>
                <a:gd name="connsiteY3-38" fmla="*/ 274320 h 274323"/>
                <a:gd name="connsiteX4-39" fmla="*/ 0 w 576069"/>
                <a:gd name="connsiteY4-40" fmla="*/ 274323 h 274323"/>
                <a:gd name="connsiteX0-41" fmla="*/ 0 w 633677"/>
                <a:gd name="connsiteY0-42" fmla="*/ 274323 h 274323"/>
                <a:gd name="connsiteX1-43" fmla="*/ 115215 w 633677"/>
                <a:gd name="connsiteY1-44" fmla="*/ 0 h 274323"/>
                <a:gd name="connsiteX2-45" fmla="*/ 633677 w 633677"/>
                <a:gd name="connsiteY2-46" fmla="*/ 0 h 274323"/>
                <a:gd name="connsiteX3-47" fmla="*/ 565097 w 633677"/>
                <a:gd name="connsiteY3-48" fmla="*/ 274320 h 274323"/>
                <a:gd name="connsiteX4-49" fmla="*/ 0 w 633677"/>
                <a:gd name="connsiteY4-50" fmla="*/ 274323 h 274323"/>
                <a:gd name="connsiteX0-51" fmla="*/ 0 w 633677"/>
                <a:gd name="connsiteY0-52" fmla="*/ 274323 h 274323"/>
                <a:gd name="connsiteX1-53" fmla="*/ 115215 w 633677"/>
                <a:gd name="connsiteY1-54" fmla="*/ 0 h 274323"/>
                <a:gd name="connsiteX2-55" fmla="*/ 633677 w 633677"/>
                <a:gd name="connsiteY2-56" fmla="*/ 0 h 274323"/>
                <a:gd name="connsiteX3-57" fmla="*/ 518463 w 633677"/>
                <a:gd name="connsiteY3-58" fmla="*/ 274323 h 274323"/>
                <a:gd name="connsiteX4-59" fmla="*/ 0 w 633677"/>
                <a:gd name="connsiteY4-60" fmla="*/ 274323 h 27432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33677" h="274323">
                  <a:moveTo>
                    <a:pt x="0" y="274323"/>
                  </a:moveTo>
                  <a:lnTo>
                    <a:pt x="115215" y="0"/>
                  </a:lnTo>
                  <a:lnTo>
                    <a:pt x="633677" y="0"/>
                  </a:lnTo>
                  <a:lnTo>
                    <a:pt x="518463" y="274323"/>
                  </a:lnTo>
                  <a:lnTo>
                    <a:pt x="0" y="2743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en-US" sz="2700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8" name="Pentagon 45"/>
            <p:cNvSpPr/>
            <p:nvPr/>
          </p:nvSpPr>
          <p:spPr>
            <a:xfrm>
              <a:off x="1322200" y="2955796"/>
              <a:ext cx="2210298" cy="518462"/>
            </a:xfrm>
            <a:prstGeom prst="homePlat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en-US" sz="2700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322198" y="3781496"/>
            <a:ext cx="1800856" cy="633681"/>
            <a:chOff x="1322199" y="3781496"/>
            <a:chExt cx="1676762" cy="633681"/>
          </a:xfrm>
        </p:grpSpPr>
        <p:sp>
          <p:nvSpPr>
            <p:cNvPr id="85" name="Freeform 47"/>
            <p:cNvSpPr/>
            <p:nvPr/>
          </p:nvSpPr>
          <p:spPr>
            <a:xfrm rot="16200000">
              <a:off x="1142522" y="3961177"/>
              <a:ext cx="633677" cy="274323"/>
            </a:xfrm>
            <a:custGeom>
              <a:avLst/>
              <a:gdLst>
                <a:gd name="connsiteX0" fmla="*/ 0 w 633676"/>
                <a:gd name="connsiteY0" fmla="*/ 274320 h 274320"/>
                <a:gd name="connsiteX1" fmla="*/ 68580 w 633676"/>
                <a:gd name="connsiteY1" fmla="*/ 0 h 274320"/>
                <a:gd name="connsiteX2" fmla="*/ 633676 w 633676"/>
                <a:gd name="connsiteY2" fmla="*/ 0 h 274320"/>
                <a:gd name="connsiteX3" fmla="*/ 565096 w 633676"/>
                <a:gd name="connsiteY3" fmla="*/ 274320 h 274320"/>
                <a:gd name="connsiteX4" fmla="*/ 0 w 633676"/>
                <a:gd name="connsiteY4" fmla="*/ 274320 h 274320"/>
                <a:gd name="connsiteX0-1" fmla="*/ 0 w 633676"/>
                <a:gd name="connsiteY0-2" fmla="*/ 274320 h 274320"/>
                <a:gd name="connsiteX1-3" fmla="*/ 115214 w 633676"/>
                <a:gd name="connsiteY1-4" fmla="*/ 0 h 274320"/>
                <a:gd name="connsiteX2-5" fmla="*/ 633676 w 633676"/>
                <a:gd name="connsiteY2-6" fmla="*/ 0 h 274320"/>
                <a:gd name="connsiteX3-7" fmla="*/ 565096 w 633676"/>
                <a:gd name="connsiteY3-8" fmla="*/ 274320 h 274320"/>
                <a:gd name="connsiteX4-9" fmla="*/ 0 w 633676"/>
                <a:gd name="connsiteY4-10" fmla="*/ 274320 h 274320"/>
                <a:gd name="connsiteX0-11" fmla="*/ 0 w 576069"/>
                <a:gd name="connsiteY0-12" fmla="*/ 274320 h 274320"/>
                <a:gd name="connsiteX1-13" fmla="*/ 57607 w 576069"/>
                <a:gd name="connsiteY1-14" fmla="*/ 0 h 274320"/>
                <a:gd name="connsiteX2-15" fmla="*/ 576069 w 576069"/>
                <a:gd name="connsiteY2-16" fmla="*/ 0 h 274320"/>
                <a:gd name="connsiteX3-17" fmla="*/ 507489 w 576069"/>
                <a:gd name="connsiteY3-18" fmla="*/ 274320 h 274320"/>
                <a:gd name="connsiteX4-19" fmla="*/ 0 w 576069"/>
                <a:gd name="connsiteY4-20" fmla="*/ 274320 h 274320"/>
                <a:gd name="connsiteX0-21" fmla="*/ 0 w 576069"/>
                <a:gd name="connsiteY0-22" fmla="*/ 274323 h 274323"/>
                <a:gd name="connsiteX1-23" fmla="*/ 57607 w 576069"/>
                <a:gd name="connsiteY1-24" fmla="*/ 0 h 274323"/>
                <a:gd name="connsiteX2-25" fmla="*/ 576069 w 576069"/>
                <a:gd name="connsiteY2-26" fmla="*/ 0 h 274323"/>
                <a:gd name="connsiteX3-27" fmla="*/ 507489 w 576069"/>
                <a:gd name="connsiteY3-28" fmla="*/ 274320 h 274323"/>
                <a:gd name="connsiteX4-29" fmla="*/ 0 w 576069"/>
                <a:gd name="connsiteY4-30" fmla="*/ 274323 h 274323"/>
                <a:gd name="connsiteX0-31" fmla="*/ 0 w 576069"/>
                <a:gd name="connsiteY0-32" fmla="*/ 274323 h 274323"/>
                <a:gd name="connsiteX1-33" fmla="*/ 57607 w 576069"/>
                <a:gd name="connsiteY1-34" fmla="*/ 0 h 274323"/>
                <a:gd name="connsiteX2-35" fmla="*/ 576069 w 576069"/>
                <a:gd name="connsiteY2-36" fmla="*/ 0 h 274323"/>
                <a:gd name="connsiteX3-37" fmla="*/ 507489 w 576069"/>
                <a:gd name="connsiteY3-38" fmla="*/ 274320 h 274323"/>
                <a:gd name="connsiteX4-39" fmla="*/ 0 w 576069"/>
                <a:gd name="connsiteY4-40" fmla="*/ 274323 h 274323"/>
                <a:gd name="connsiteX0-41" fmla="*/ 0 w 633677"/>
                <a:gd name="connsiteY0-42" fmla="*/ 274323 h 274323"/>
                <a:gd name="connsiteX1-43" fmla="*/ 115215 w 633677"/>
                <a:gd name="connsiteY1-44" fmla="*/ 0 h 274323"/>
                <a:gd name="connsiteX2-45" fmla="*/ 633677 w 633677"/>
                <a:gd name="connsiteY2-46" fmla="*/ 0 h 274323"/>
                <a:gd name="connsiteX3-47" fmla="*/ 565097 w 633677"/>
                <a:gd name="connsiteY3-48" fmla="*/ 274320 h 274323"/>
                <a:gd name="connsiteX4-49" fmla="*/ 0 w 633677"/>
                <a:gd name="connsiteY4-50" fmla="*/ 274323 h 274323"/>
                <a:gd name="connsiteX0-51" fmla="*/ 0 w 633677"/>
                <a:gd name="connsiteY0-52" fmla="*/ 274323 h 274323"/>
                <a:gd name="connsiteX1-53" fmla="*/ 115215 w 633677"/>
                <a:gd name="connsiteY1-54" fmla="*/ 0 h 274323"/>
                <a:gd name="connsiteX2-55" fmla="*/ 633677 w 633677"/>
                <a:gd name="connsiteY2-56" fmla="*/ 0 h 274323"/>
                <a:gd name="connsiteX3-57" fmla="*/ 518463 w 633677"/>
                <a:gd name="connsiteY3-58" fmla="*/ 274323 h 274323"/>
                <a:gd name="connsiteX4-59" fmla="*/ 0 w 633677"/>
                <a:gd name="connsiteY4-60" fmla="*/ 274323 h 27432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33677" h="274323">
                  <a:moveTo>
                    <a:pt x="0" y="274323"/>
                  </a:moveTo>
                  <a:lnTo>
                    <a:pt x="115215" y="0"/>
                  </a:lnTo>
                  <a:lnTo>
                    <a:pt x="633677" y="0"/>
                  </a:lnTo>
                  <a:lnTo>
                    <a:pt x="518463" y="274323"/>
                  </a:lnTo>
                  <a:lnTo>
                    <a:pt x="0" y="2743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en-US" sz="2700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01" name="Pentagon 48"/>
            <p:cNvSpPr/>
            <p:nvPr/>
          </p:nvSpPr>
          <p:spPr>
            <a:xfrm>
              <a:off x="1322200" y="3781496"/>
              <a:ext cx="1676761" cy="518462"/>
            </a:xfrm>
            <a:prstGeom prst="homePlat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en-US" sz="2700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50" name="TextBox 59"/>
          <p:cNvSpPr txBox="1">
            <a:spLocks noChangeArrowheads="1"/>
          </p:cNvSpPr>
          <p:nvPr/>
        </p:nvSpPr>
        <p:spPr bwMode="auto">
          <a:xfrm flipH="1">
            <a:off x="2477446" y="1446928"/>
            <a:ext cx="1796494" cy="328295"/>
          </a:xfrm>
          <a:prstGeom prst="rect">
            <a:avLst/>
          </a:prstGeom>
          <a:noFill/>
          <a:ln>
            <a:noFill/>
          </a:ln>
        </p:spPr>
        <p:txBody>
          <a:bodyPr wrap="square" lIns="68573" tIns="34287" rIns="68573" bIns="34287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fontAlgn="ctr">
              <a:defRPr/>
            </a:pPr>
            <a:r>
              <a:rPr lang="zh-CN" altLang="en-US" sz="1700" b="1" dirty="0">
                <a:solidFill>
                  <a:schemeClr val="bg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之后</a:t>
            </a:r>
            <a:endParaRPr lang="en-US" altLang="ko-KR" sz="1700" kern="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1" name="矩形 50"/>
          <p:cNvSpPr>
            <a:spLocks noChangeArrowheads="1"/>
          </p:cNvSpPr>
          <p:nvPr/>
        </p:nvSpPr>
        <p:spPr bwMode="auto">
          <a:xfrm>
            <a:off x="5336835" y="1496835"/>
            <a:ext cx="3036822" cy="312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/>
          <a:p>
            <a:pPr>
              <a:lnSpc>
                <a:spcPct val="114000"/>
              </a:lnSpc>
            </a:pPr>
            <a:r>
              <a:rPr lang="zh-CN" altLang="en-US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持续学习</a:t>
            </a:r>
          </a:p>
        </p:txBody>
      </p:sp>
      <p:sp>
        <p:nvSpPr>
          <p:cNvPr id="52" name="TextBox 59"/>
          <p:cNvSpPr txBox="1">
            <a:spLocks noChangeArrowheads="1"/>
          </p:cNvSpPr>
          <p:nvPr/>
        </p:nvSpPr>
        <p:spPr bwMode="auto">
          <a:xfrm flipH="1">
            <a:off x="2033744" y="2225315"/>
            <a:ext cx="1796494" cy="328295"/>
          </a:xfrm>
          <a:prstGeom prst="rect">
            <a:avLst/>
          </a:prstGeom>
          <a:noFill/>
          <a:ln>
            <a:noFill/>
          </a:ln>
        </p:spPr>
        <p:txBody>
          <a:bodyPr wrap="square" lIns="68573" tIns="34287" rIns="68573" bIns="34287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fontAlgn="ctr">
              <a:defRPr/>
            </a:pPr>
            <a:r>
              <a:rPr lang="zh-CN" altLang="en-US" sz="1700" b="1" dirty="0">
                <a:solidFill>
                  <a:schemeClr val="bg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九月</a:t>
            </a:r>
            <a:endParaRPr lang="en-US" altLang="ko-KR" sz="1700" kern="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3" name="TextBox 59"/>
          <p:cNvSpPr txBox="1">
            <a:spLocks noChangeArrowheads="1"/>
          </p:cNvSpPr>
          <p:nvPr/>
        </p:nvSpPr>
        <p:spPr bwMode="auto">
          <a:xfrm flipH="1">
            <a:off x="1501025" y="3051016"/>
            <a:ext cx="1796494" cy="328295"/>
          </a:xfrm>
          <a:prstGeom prst="rect">
            <a:avLst/>
          </a:prstGeom>
          <a:noFill/>
          <a:ln>
            <a:noFill/>
          </a:ln>
        </p:spPr>
        <p:txBody>
          <a:bodyPr wrap="square" lIns="68573" tIns="34287" rIns="68573" bIns="34287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fontAlgn="ctr">
              <a:defRPr/>
            </a:pPr>
            <a:r>
              <a:rPr lang="zh-CN" altLang="en-US" sz="1700" b="1" dirty="0">
                <a:solidFill>
                  <a:schemeClr val="bg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七、八月</a:t>
            </a:r>
            <a:endParaRPr lang="en-US" altLang="ko-KR" sz="1700" kern="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4" name="TextBox 59"/>
          <p:cNvSpPr txBox="1">
            <a:spLocks noChangeArrowheads="1"/>
          </p:cNvSpPr>
          <p:nvPr/>
        </p:nvSpPr>
        <p:spPr bwMode="auto">
          <a:xfrm flipH="1">
            <a:off x="950916" y="3876509"/>
            <a:ext cx="1796494" cy="328295"/>
          </a:xfrm>
          <a:prstGeom prst="rect">
            <a:avLst/>
          </a:prstGeom>
          <a:noFill/>
          <a:ln>
            <a:noFill/>
          </a:ln>
        </p:spPr>
        <p:txBody>
          <a:bodyPr wrap="square" lIns="68573" tIns="34287" rIns="68573" bIns="34287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>
              <a:defRPr/>
            </a:pPr>
            <a:r>
              <a:rPr lang="zh-CN" altLang="en-US" sz="1700" b="1" kern="0" dirty="0">
                <a:solidFill>
                  <a:schemeClr val="bg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七月中旬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4191122" y="2276892"/>
            <a:ext cx="403262" cy="403263"/>
            <a:chOff x="5556077" y="2781175"/>
            <a:chExt cx="792364" cy="792365"/>
          </a:xfrm>
        </p:grpSpPr>
        <p:sp>
          <p:nvSpPr>
            <p:cNvPr id="87" name="Oval 50"/>
            <p:cNvSpPr/>
            <p:nvPr/>
          </p:nvSpPr>
          <p:spPr>
            <a:xfrm>
              <a:off x="5556077" y="2781175"/>
              <a:ext cx="792364" cy="79236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57" name="组合 56"/>
            <p:cNvGrpSpPr>
              <a:grpSpLocks noChangeAspect="1"/>
            </p:cNvGrpSpPr>
            <p:nvPr/>
          </p:nvGrpSpPr>
          <p:grpSpPr>
            <a:xfrm>
              <a:off x="5805695" y="2930428"/>
              <a:ext cx="293129" cy="493858"/>
              <a:chOff x="6982613" y="4660429"/>
              <a:chExt cx="292099" cy="492124"/>
            </a:xfrm>
            <a:solidFill>
              <a:schemeClr val="bg1">
                <a:lumMod val="95000"/>
              </a:schemeClr>
            </a:solidFill>
          </p:grpSpPr>
          <p:sp>
            <p:nvSpPr>
              <p:cNvPr id="58" name="Freeform 15"/>
              <p:cNvSpPr>
                <a:spLocks noEditPoints="1"/>
              </p:cNvSpPr>
              <p:nvPr/>
            </p:nvSpPr>
            <p:spPr bwMode="auto">
              <a:xfrm>
                <a:off x="6982613" y="4660429"/>
                <a:ext cx="292099" cy="492124"/>
              </a:xfrm>
              <a:custGeom>
                <a:avLst/>
                <a:gdLst>
                  <a:gd name="T0" fmla="*/ 0 w 166"/>
                  <a:gd name="T1" fmla="*/ 444500 h 280"/>
                  <a:gd name="T2" fmla="*/ 263525 w 166"/>
                  <a:gd name="T3" fmla="*/ 444500 h 280"/>
                  <a:gd name="T4" fmla="*/ 263525 w 166"/>
                  <a:gd name="T5" fmla="*/ 425450 h 280"/>
                  <a:gd name="T6" fmla="*/ 263525 w 166"/>
                  <a:gd name="T7" fmla="*/ 425450 h 280"/>
                  <a:gd name="T8" fmla="*/ 260350 w 166"/>
                  <a:gd name="T9" fmla="*/ 419100 h 280"/>
                  <a:gd name="T10" fmla="*/ 254000 w 166"/>
                  <a:gd name="T11" fmla="*/ 415925 h 280"/>
                  <a:gd name="T12" fmla="*/ 9525 w 166"/>
                  <a:gd name="T13" fmla="*/ 415925 h 280"/>
                  <a:gd name="T14" fmla="*/ 9525 w 166"/>
                  <a:gd name="T15" fmla="*/ 415925 h 280"/>
                  <a:gd name="T16" fmla="*/ 3175 w 166"/>
                  <a:gd name="T17" fmla="*/ 419100 h 280"/>
                  <a:gd name="T18" fmla="*/ 0 w 166"/>
                  <a:gd name="T19" fmla="*/ 425450 h 280"/>
                  <a:gd name="T20" fmla="*/ 0 w 166"/>
                  <a:gd name="T21" fmla="*/ 444500 h 280"/>
                  <a:gd name="T22" fmla="*/ 0 w 166"/>
                  <a:gd name="T23" fmla="*/ 444500 h 280"/>
                  <a:gd name="T24" fmla="*/ 0 w 166"/>
                  <a:gd name="T25" fmla="*/ 0 h 280"/>
                  <a:gd name="T26" fmla="*/ 263525 w 166"/>
                  <a:gd name="T27" fmla="*/ 0 h 280"/>
                  <a:gd name="T28" fmla="*/ 263525 w 166"/>
                  <a:gd name="T29" fmla="*/ 19050 h 280"/>
                  <a:gd name="T30" fmla="*/ 263525 w 166"/>
                  <a:gd name="T31" fmla="*/ 19050 h 280"/>
                  <a:gd name="T32" fmla="*/ 260350 w 166"/>
                  <a:gd name="T33" fmla="*/ 25400 h 280"/>
                  <a:gd name="T34" fmla="*/ 254000 w 166"/>
                  <a:gd name="T35" fmla="*/ 28575 h 280"/>
                  <a:gd name="T36" fmla="*/ 9525 w 166"/>
                  <a:gd name="T37" fmla="*/ 28575 h 280"/>
                  <a:gd name="T38" fmla="*/ 9525 w 166"/>
                  <a:gd name="T39" fmla="*/ 28575 h 280"/>
                  <a:gd name="T40" fmla="*/ 3175 w 166"/>
                  <a:gd name="T41" fmla="*/ 25400 h 280"/>
                  <a:gd name="T42" fmla="*/ 0 w 166"/>
                  <a:gd name="T43" fmla="*/ 19050 h 280"/>
                  <a:gd name="T44" fmla="*/ 0 w 166"/>
                  <a:gd name="T45" fmla="*/ 0 h 280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66"/>
                  <a:gd name="T70" fmla="*/ 0 h 280"/>
                  <a:gd name="T71" fmla="*/ 166 w 166"/>
                  <a:gd name="T72" fmla="*/ 280 h 280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66" h="280">
                    <a:moveTo>
                      <a:pt x="0" y="280"/>
                    </a:moveTo>
                    <a:lnTo>
                      <a:pt x="166" y="280"/>
                    </a:lnTo>
                    <a:lnTo>
                      <a:pt x="166" y="268"/>
                    </a:lnTo>
                    <a:lnTo>
                      <a:pt x="164" y="264"/>
                    </a:lnTo>
                    <a:lnTo>
                      <a:pt x="160" y="262"/>
                    </a:lnTo>
                    <a:lnTo>
                      <a:pt x="6" y="262"/>
                    </a:lnTo>
                    <a:lnTo>
                      <a:pt x="2" y="264"/>
                    </a:lnTo>
                    <a:lnTo>
                      <a:pt x="0" y="268"/>
                    </a:lnTo>
                    <a:lnTo>
                      <a:pt x="0" y="280"/>
                    </a:lnTo>
                    <a:close/>
                    <a:moveTo>
                      <a:pt x="0" y="0"/>
                    </a:moveTo>
                    <a:lnTo>
                      <a:pt x="166" y="0"/>
                    </a:lnTo>
                    <a:lnTo>
                      <a:pt x="166" y="12"/>
                    </a:lnTo>
                    <a:lnTo>
                      <a:pt x="164" y="16"/>
                    </a:lnTo>
                    <a:lnTo>
                      <a:pt x="160" y="18"/>
                    </a:lnTo>
                    <a:lnTo>
                      <a:pt x="6" y="18"/>
                    </a:lnTo>
                    <a:lnTo>
                      <a:pt x="2" y="16"/>
                    </a:lnTo>
                    <a:lnTo>
                      <a:pt x="0" y="1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en-US" sz="1800" kern="0" dirty="0">
                  <a:solidFill>
                    <a:sysClr val="windowText" lastClr="000000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59" name="Freeform 16"/>
              <p:cNvSpPr>
                <a:spLocks noEditPoints="1"/>
              </p:cNvSpPr>
              <p:nvPr/>
            </p:nvSpPr>
            <p:spPr bwMode="auto">
              <a:xfrm>
                <a:off x="7006425" y="4706468"/>
                <a:ext cx="244476" cy="400050"/>
              </a:xfrm>
              <a:custGeom>
                <a:avLst/>
                <a:gdLst>
                  <a:gd name="T0" fmla="*/ 22225 w 138"/>
                  <a:gd name="T1" fmla="*/ 79375 h 228"/>
                  <a:gd name="T2" fmla="*/ 22225 w 138"/>
                  <a:gd name="T3" fmla="*/ 92075 h 228"/>
                  <a:gd name="T4" fmla="*/ 31750 w 138"/>
                  <a:gd name="T5" fmla="*/ 111125 h 228"/>
                  <a:gd name="T6" fmla="*/ 76200 w 138"/>
                  <a:gd name="T7" fmla="*/ 152400 h 228"/>
                  <a:gd name="T8" fmla="*/ 88900 w 138"/>
                  <a:gd name="T9" fmla="*/ 165100 h 228"/>
                  <a:gd name="T10" fmla="*/ 92075 w 138"/>
                  <a:gd name="T11" fmla="*/ 180975 h 228"/>
                  <a:gd name="T12" fmla="*/ 76200 w 138"/>
                  <a:gd name="T13" fmla="*/ 209550 h 228"/>
                  <a:gd name="T14" fmla="*/ 38100 w 138"/>
                  <a:gd name="T15" fmla="*/ 241300 h 228"/>
                  <a:gd name="T16" fmla="*/ 25400 w 138"/>
                  <a:gd name="T17" fmla="*/ 257175 h 228"/>
                  <a:gd name="T18" fmla="*/ 22225 w 138"/>
                  <a:gd name="T19" fmla="*/ 279400 h 228"/>
                  <a:gd name="T20" fmla="*/ 0 w 138"/>
                  <a:gd name="T21" fmla="*/ 361950 h 228"/>
                  <a:gd name="T22" fmla="*/ 0 w 138"/>
                  <a:gd name="T23" fmla="*/ 273050 h 228"/>
                  <a:gd name="T24" fmla="*/ 3175 w 138"/>
                  <a:gd name="T25" fmla="*/ 244475 h 228"/>
                  <a:gd name="T26" fmla="*/ 22225 w 138"/>
                  <a:gd name="T27" fmla="*/ 225425 h 228"/>
                  <a:gd name="T28" fmla="*/ 57150 w 138"/>
                  <a:gd name="T29" fmla="*/ 193675 h 228"/>
                  <a:gd name="T30" fmla="*/ 66675 w 138"/>
                  <a:gd name="T31" fmla="*/ 180975 h 228"/>
                  <a:gd name="T32" fmla="*/ 57150 w 138"/>
                  <a:gd name="T33" fmla="*/ 168275 h 228"/>
                  <a:gd name="T34" fmla="*/ 22225 w 138"/>
                  <a:gd name="T35" fmla="*/ 136525 h 228"/>
                  <a:gd name="T36" fmla="*/ 3175 w 138"/>
                  <a:gd name="T37" fmla="*/ 114300 h 228"/>
                  <a:gd name="T38" fmla="*/ 0 w 138"/>
                  <a:gd name="T39" fmla="*/ 88900 h 228"/>
                  <a:gd name="T40" fmla="*/ 22225 w 138"/>
                  <a:gd name="T41" fmla="*/ 0 h 228"/>
                  <a:gd name="T42" fmla="*/ 196850 w 138"/>
                  <a:gd name="T43" fmla="*/ 361950 h 228"/>
                  <a:gd name="T44" fmla="*/ 196850 w 138"/>
                  <a:gd name="T45" fmla="*/ 279400 h 228"/>
                  <a:gd name="T46" fmla="*/ 193675 w 138"/>
                  <a:gd name="T47" fmla="*/ 257175 h 228"/>
                  <a:gd name="T48" fmla="*/ 180975 w 138"/>
                  <a:gd name="T49" fmla="*/ 241300 h 228"/>
                  <a:gd name="T50" fmla="*/ 142875 w 138"/>
                  <a:gd name="T51" fmla="*/ 209550 h 228"/>
                  <a:gd name="T52" fmla="*/ 127000 w 138"/>
                  <a:gd name="T53" fmla="*/ 180975 h 228"/>
                  <a:gd name="T54" fmla="*/ 130175 w 138"/>
                  <a:gd name="T55" fmla="*/ 165100 h 228"/>
                  <a:gd name="T56" fmla="*/ 180975 w 138"/>
                  <a:gd name="T57" fmla="*/ 120650 h 228"/>
                  <a:gd name="T58" fmla="*/ 187325 w 138"/>
                  <a:gd name="T59" fmla="*/ 111125 h 228"/>
                  <a:gd name="T60" fmla="*/ 196850 w 138"/>
                  <a:gd name="T61" fmla="*/ 92075 h 228"/>
                  <a:gd name="T62" fmla="*/ 196850 w 138"/>
                  <a:gd name="T63" fmla="*/ 0 h 228"/>
                  <a:gd name="T64" fmla="*/ 219075 w 138"/>
                  <a:gd name="T65" fmla="*/ 88900 h 228"/>
                  <a:gd name="T66" fmla="*/ 219075 w 138"/>
                  <a:gd name="T67" fmla="*/ 104775 h 228"/>
                  <a:gd name="T68" fmla="*/ 209550 w 138"/>
                  <a:gd name="T69" fmla="*/ 127000 h 228"/>
                  <a:gd name="T70" fmla="*/ 161925 w 138"/>
                  <a:gd name="T71" fmla="*/ 168275 h 228"/>
                  <a:gd name="T72" fmla="*/ 155575 w 138"/>
                  <a:gd name="T73" fmla="*/ 174625 h 228"/>
                  <a:gd name="T74" fmla="*/ 155575 w 138"/>
                  <a:gd name="T75" fmla="*/ 187325 h 228"/>
                  <a:gd name="T76" fmla="*/ 196850 w 138"/>
                  <a:gd name="T77" fmla="*/ 225425 h 228"/>
                  <a:gd name="T78" fmla="*/ 209550 w 138"/>
                  <a:gd name="T79" fmla="*/ 234950 h 228"/>
                  <a:gd name="T80" fmla="*/ 219075 w 138"/>
                  <a:gd name="T81" fmla="*/ 257175 h 228"/>
                  <a:gd name="T82" fmla="*/ 219075 w 138"/>
                  <a:gd name="T83" fmla="*/ 361950 h 228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138"/>
                  <a:gd name="T127" fmla="*/ 0 h 228"/>
                  <a:gd name="T128" fmla="*/ 138 w 138"/>
                  <a:gd name="T129" fmla="*/ 228 h 228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138" h="228">
                    <a:moveTo>
                      <a:pt x="14" y="0"/>
                    </a:moveTo>
                    <a:lnTo>
                      <a:pt x="14" y="50"/>
                    </a:lnTo>
                    <a:lnTo>
                      <a:pt x="14" y="58"/>
                    </a:lnTo>
                    <a:lnTo>
                      <a:pt x="16" y="66"/>
                    </a:lnTo>
                    <a:lnTo>
                      <a:pt x="20" y="70"/>
                    </a:lnTo>
                    <a:lnTo>
                      <a:pt x="24" y="76"/>
                    </a:lnTo>
                    <a:lnTo>
                      <a:pt x="48" y="96"/>
                    </a:lnTo>
                    <a:lnTo>
                      <a:pt x="56" y="104"/>
                    </a:lnTo>
                    <a:lnTo>
                      <a:pt x="58" y="110"/>
                    </a:lnTo>
                    <a:lnTo>
                      <a:pt x="58" y="114"/>
                    </a:lnTo>
                    <a:lnTo>
                      <a:pt x="56" y="122"/>
                    </a:lnTo>
                    <a:lnTo>
                      <a:pt x="48" y="132"/>
                    </a:lnTo>
                    <a:lnTo>
                      <a:pt x="24" y="152"/>
                    </a:lnTo>
                    <a:lnTo>
                      <a:pt x="20" y="156"/>
                    </a:lnTo>
                    <a:lnTo>
                      <a:pt x="16" y="162"/>
                    </a:lnTo>
                    <a:lnTo>
                      <a:pt x="14" y="168"/>
                    </a:lnTo>
                    <a:lnTo>
                      <a:pt x="14" y="176"/>
                    </a:lnTo>
                    <a:lnTo>
                      <a:pt x="14" y="228"/>
                    </a:lnTo>
                    <a:lnTo>
                      <a:pt x="0" y="228"/>
                    </a:lnTo>
                    <a:lnTo>
                      <a:pt x="0" y="172"/>
                    </a:lnTo>
                    <a:lnTo>
                      <a:pt x="0" y="162"/>
                    </a:lnTo>
                    <a:lnTo>
                      <a:pt x="2" y="154"/>
                    </a:lnTo>
                    <a:lnTo>
                      <a:pt x="8" y="148"/>
                    </a:lnTo>
                    <a:lnTo>
                      <a:pt x="14" y="142"/>
                    </a:lnTo>
                    <a:lnTo>
                      <a:pt x="36" y="122"/>
                    </a:lnTo>
                    <a:lnTo>
                      <a:pt x="40" y="118"/>
                    </a:lnTo>
                    <a:lnTo>
                      <a:pt x="42" y="114"/>
                    </a:lnTo>
                    <a:lnTo>
                      <a:pt x="40" y="110"/>
                    </a:lnTo>
                    <a:lnTo>
                      <a:pt x="36" y="106"/>
                    </a:lnTo>
                    <a:lnTo>
                      <a:pt x="14" y="86"/>
                    </a:lnTo>
                    <a:lnTo>
                      <a:pt x="8" y="80"/>
                    </a:lnTo>
                    <a:lnTo>
                      <a:pt x="2" y="72"/>
                    </a:lnTo>
                    <a:lnTo>
                      <a:pt x="0" y="66"/>
                    </a:lnTo>
                    <a:lnTo>
                      <a:pt x="0" y="56"/>
                    </a:lnTo>
                    <a:lnTo>
                      <a:pt x="0" y="0"/>
                    </a:lnTo>
                    <a:lnTo>
                      <a:pt x="14" y="0"/>
                    </a:lnTo>
                    <a:close/>
                    <a:moveTo>
                      <a:pt x="124" y="228"/>
                    </a:moveTo>
                    <a:lnTo>
                      <a:pt x="124" y="176"/>
                    </a:lnTo>
                    <a:lnTo>
                      <a:pt x="124" y="168"/>
                    </a:lnTo>
                    <a:lnTo>
                      <a:pt x="122" y="162"/>
                    </a:lnTo>
                    <a:lnTo>
                      <a:pt x="118" y="156"/>
                    </a:lnTo>
                    <a:lnTo>
                      <a:pt x="114" y="152"/>
                    </a:lnTo>
                    <a:lnTo>
                      <a:pt x="90" y="132"/>
                    </a:lnTo>
                    <a:lnTo>
                      <a:pt x="82" y="122"/>
                    </a:lnTo>
                    <a:lnTo>
                      <a:pt x="80" y="114"/>
                    </a:lnTo>
                    <a:lnTo>
                      <a:pt x="80" y="110"/>
                    </a:lnTo>
                    <a:lnTo>
                      <a:pt x="82" y="104"/>
                    </a:lnTo>
                    <a:lnTo>
                      <a:pt x="90" y="96"/>
                    </a:lnTo>
                    <a:lnTo>
                      <a:pt x="114" y="76"/>
                    </a:lnTo>
                    <a:lnTo>
                      <a:pt x="118" y="70"/>
                    </a:lnTo>
                    <a:lnTo>
                      <a:pt x="122" y="66"/>
                    </a:lnTo>
                    <a:lnTo>
                      <a:pt x="124" y="58"/>
                    </a:lnTo>
                    <a:lnTo>
                      <a:pt x="124" y="50"/>
                    </a:lnTo>
                    <a:lnTo>
                      <a:pt x="124" y="0"/>
                    </a:lnTo>
                    <a:lnTo>
                      <a:pt x="138" y="0"/>
                    </a:lnTo>
                    <a:lnTo>
                      <a:pt x="138" y="56"/>
                    </a:lnTo>
                    <a:lnTo>
                      <a:pt x="138" y="66"/>
                    </a:lnTo>
                    <a:lnTo>
                      <a:pt x="136" y="72"/>
                    </a:lnTo>
                    <a:lnTo>
                      <a:pt x="132" y="80"/>
                    </a:lnTo>
                    <a:lnTo>
                      <a:pt x="124" y="86"/>
                    </a:lnTo>
                    <a:lnTo>
                      <a:pt x="102" y="106"/>
                    </a:lnTo>
                    <a:lnTo>
                      <a:pt x="98" y="110"/>
                    </a:lnTo>
                    <a:lnTo>
                      <a:pt x="96" y="114"/>
                    </a:lnTo>
                    <a:lnTo>
                      <a:pt x="98" y="118"/>
                    </a:lnTo>
                    <a:lnTo>
                      <a:pt x="102" y="122"/>
                    </a:lnTo>
                    <a:lnTo>
                      <a:pt x="124" y="142"/>
                    </a:lnTo>
                    <a:lnTo>
                      <a:pt x="132" y="148"/>
                    </a:lnTo>
                    <a:lnTo>
                      <a:pt x="136" y="154"/>
                    </a:lnTo>
                    <a:lnTo>
                      <a:pt x="138" y="162"/>
                    </a:lnTo>
                    <a:lnTo>
                      <a:pt x="138" y="172"/>
                    </a:lnTo>
                    <a:lnTo>
                      <a:pt x="138" y="228"/>
                    </a:lnTo>
                    <a:lnTo>
                      <a:pt x="124" y="2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en-US" sz="1800" kern="0" dirty="0">
                  <a:solidFill>
                    <a:sysClr val="windowText" lastClr="000000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0" name="Freeform 17"/>
              <p:cNvSpPr/>
              <p:nvPr/>
            </p:nvSpPr>
            <p:spPr bwMode="auto">
              <a:xfrm>
                <a:off x="7046112" y="4827118"/>
                <a:ext cx="165100" cy="279400"/>
              </a:xfrm>
              <a:custGeom>
                <a:avLst/>
                <a:gdLst>
                  <a:gd name="T0" fmla="*/ 0 w 94"/>
                  <a:gd name="T1" fmla="*/ 254000 h 160"/>
                  <a:gd name="T2" fmla="*/ 76200 w 94"/>
                  <a:gd name="T3" fmla="*/ 254000 h 160"/>
                  <a:gd name="T4" fmla="*/ 149225 w 94"/>
                  <a:gd name="T5" fmla="*/ 254000 h 160"/>
                  <a:gd name="T6" fmla="*/ 149225 w 94"/>
                  <a:gd name="T7" fmla="*/ 212725 h 160"/>
                  <a:gd name="T8" fmla="*/ 92075 w 94"/>
                  <a:gd name="T9" fmla="*/ 155575 h 160"/>
                  <a:gd name="T10" fmla="*/ 92075 w 94"/>
                  <a:gd name="T11" fmla="*/ 155575 h 160"/>
                  <a:gd name="T12" fmla="*/ 85725 w 94"/>
                  <a:gd name="T13" fmla="*/ 149225 h 160"/>
                  <a:gd name="T14" fmla="*/ 82550 w 94"/>
                  <a:gd name="T15" fmla="*/ 142875 h 160"/>
                  <a:gd name="T16" fmla="*/ 82550 w 94"/>
                  <a:gd name="T17" fmla="*/ 123825 h 160"/>
                  <a:gd name="T18" fmla="*/ 82550 w 94"/>
                  <a:gd name="T19" fmla="*/ 69850 h 160"/>
                  <a:gd name="T20" fmla="*/ 82550 w 94"/>
                  <a:gd name="T21" fmla="*/ 69850 h 160"/>
                  <a:gd name="T22" fmla="*/ 82550 w 94"/>
                  <a:gd name="T23" fmla="*/ 60325 h 160"/>
                  <a:gd name="T24" fmla="*/ 85725 w 94"/>
                  <a:gd name="T25" fmla="*/ 50800 h 160"/>
                  <a:gd name="T26" fmla="*/ 98425 w 94"/>
                  <a:gd name="T27" fmla="*/ 34925 h 160"/>
                  <a:gd name="T28" fmla="*/ 120650 w 94"/>
                  <a:gd name="T29" fmla="*/ 15875 h 160"/>
                  <a:gd name="T30" fmla="*/ 120650 w 94"/>
                  <a:gd name="T31" fmla="*/ 15875 h 160"/>
                  <a:gd name="T32" fmla="*/ 130175 w 94"/>
                  <a:gd name="T33" fmla="*/ 9525 h 160"/>
                  <a:gd name="T34" fmla="*/ 139700 w 94"/>
                  <a:gd name="T35" fmla="*/ 0 h 160"/>
                  <a:gd name="T36" fmla="*/ 76200 w 94"/>
                  <a:gd name="T37" fmla="*/ 0 h 160"/>
                  <a:gd name="T38" fmla="*/ 9525 w 94"/>
                  <a:gd name="T39" fmla="*/ 0 h 160"/>
                  <a:gd name="T40" fmla="*/ 9525 w 94"/>
                  <a:gd name="T41" fmla="*/ 0 h 160"/>
                  <a:gd name="T42" fmla="*/ 19050 w 94"/>
                  <a:gd name="T43" fmla="*/ 9525 h 160"/>
                  <a:gd name="T44" fmla="*/ 28575 w 94"/>
                  <a:gd name="T45" fmla="*/ 15875 h 160"/>
                  <a:gd name="T46" fmla="*/ 50800 w 94"/>
                  <a:gd name="T47" fmla="*/ 34925 h 160"/>
                  <a:gd name="T48" fmla="*/ 50800 w 94"/>
                  <a:gd name="T49" fmla="*/ 34925 h 160"/>
                  <a:gd name="T50" fmla="*/ 60325 w 94"/>
                  <a:gd name="T51" fmla="*/ 50800 h 160"/>
                  <a:gd name="T52" fmla="*/ 66675 w 94"/>
                  <a:gd name="T53" fmla="*/ 60325 h 160"/>
                  <a:gd name="T54" fmla="*/ 66675 w 94"/>
                  <a:gd name="T55" fmla="*/ 69850 h 160"/>
                  <a:gd name="T56" fmla="*/ 66675 w 94"/>
                  <a:gd name="T57" fmla="*/ 123825 h 160"/>
                  <a:gd name="T58" fmla="*/ 66675 w 94"/>
                  <a:gd name="T59" fmla="*/ 123825 h 160"/>
                  <a:gd name="T60" fmla="*/ 66675 w 94"/>
                  <a:gd name="T61" fmla="*/ 142875 h 160"/>
                  <a:gd name="T62" fmla="*/ 63500 w 94"/>
                  <a:gd name="T63" fmla="*/ 149225 h 160"/>
                  <a:gd name="T64" fmla="*/ 60325 w 94"/>
                  <a:gd name="T65" fmla="*/ 155575 h 160"/>
                  <a:gd name="T66" fmla="*/ 0 w 94"/>
                  <a:gd name="T67" fmla="*/ 212725 h 160"/>
                  <a:gd name="T68" fmla="*/ 0 w 94"/>
                  <a:gd name="T69" fmla="*/ 254000 h 160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94"/>
                  <a:gd name="T106" fmla="*/ 0 h 160"/>
                  <a:gd name="T107" fmla="*/ 94 w 94"/>
                  <a:gd name="T108" fmla="*/ 160 h 160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94" h="160">
                    <a:moveTo>
                      <a:pt x="0" y="160"/>
                    </a:moveTo>
                    <a:lnTo>
                      <a:pt x="48" y="160"/>
                    </a:lnTo>
                    <a:lnTo>
                      <a:pt x="94" y="160"/>
                    </a:lnTo>
                    <a:lnTo>
                      <a:pt x="94" y="134"/>
                    </a:lnTo>
                    <a:lnTo>
                      <a:pt x="58" y="98"/>
                    </a:lnTo>
                    <a:lnTo>
                      <a:pt x="54" y="94"/>
                    </a:lnTo>
                    <a:lnTo>
                      <a:pt x="52" y="90"/>
                    </a:lnTo>
                    <a:lnTo>
                      <a:pt x="52" y="78"/>
                    </a:lnTo>
                    <a:lnTo>
                      <a:pt x="52" y="44"/>
                    </a:lnTo>
                    <a:lnTo>
                      <a:pt x="52" y="38"/>
                    </a:lnTo>
                    <a:lnTo>
                      <a:pt x="54" y="32"/>
                    </a:lnTo>
                    <a:lnTo>
                      <a:pt x="62" y="22"/>
                    </a:lnTo>
                    <a:lnTo>
                      <a:pt x="76" y="10"/>
                    </a:lnTo>
                    <a:lnTo>
                      <a:pt x="82" y="6"/>
                    </a:lnTo>
                    <a:lnTo>
                      <a:pt x="88" y="0"/>
                    </a:lnTo>
                    <a:lnTo>
                      <a:pt x="48" y="0"/>
                    </a:lnTo>
                    <a:lnTo>
                      <a:pt x="6" y="0"/>
                    </a:lnTo>
                    <a:lnTo>
                      <a:pt x="12" y="6"/>
                    </a:lnTo>
                    <a:lnTo>
                      <a:pt x="18" y="10"/>
                    </a:lnTo>
                    <a:lnTo>
                      <a:pt x="32" y="22"/>
                    </a:lnTo>
                    <a:lnTo>
                      <a:pt x="38" y="32"/>
                    </a:lnTo>
                    <a:lnTo>
                      <a:pt x="42" y="38"/>
                    </a:lnTo>
                    <a:lnTo>
                      <a:pt x="42" y="44"/>
                    </a:lnTo>
                    <a:lnTo>
                      <a:pt x="42" y="78"/>
                    </a:lnTo>
                    <a:lnTo>
                      <a:pt x="42" y="90"/>
                    </a:lnTo>
                    <a:lnTo>
                      <a:pt x="40" y="94"/>
                    </a:lnTo>
                    <a:lnTo>
                      <a:pt x="38" y="98"/>
                    </a:lnTo>
                    <a:lnTo>
                      <a:pt x="0" y="134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en-US" sz="1800" kern="0" dirty="0">
                  <a:solidFill>
                    <a:sysClr val="windowText" lastClr="000000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3173716" y="3915870"/>
            <a:ext cx="403262" cy="403263"/>
            <a:chOff x="4070275" y="5008132"/>
            <a:chExt cx="792364" cy="792365"/>
          </a:xfrm>
        </p:grpSpPr>
        <p:sp>
          <p:nvSpPr>
            <p:cNvPr id="89" name="Oval 57"/>
            <p:cNvSpPr/>
            <p:nvPr/>
          </p:nvSpPr>
          <p:spPr>
            <a:xfrm>
              <a:off x="4070275" y="5008132"/>
              <a:ext cx="792364" cy="79236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3" name="Freeform 12"/>
            <p:cNvSpPr>
              <a:spLocks noEditPoints="1"/>
            </p:cNvSpPr>
            <p:nvPr/>
          </p:nvSpPr>
          <p:spPr bwMode="auto">
            <a:xfrm>
              <a:off x="4313127" y="5192460"/>
              <a:ext cx="303041" cy="428348"/>
            </a:xfrm>
            <a:custGeom>
              <a:avLst/>
              <a:gdLst>
                <a:gd name="T0" fmla="*/ 76164973 w 408"/>
                <a:gd name="T1" fmla="*/ 197332205 h 578"/>
                <a:gd name="T2" fmla="*/ 68823691 w 408"/>
                <a:gd name="T3" fmla="*/ 193661209 h 578"/>
                <a:gd name="T4" fmla="*/ 67905862 w 408"/>
                <a:gd name="T5" fmla="*/ 185400621 h 578"/>
                <a:gd name="T6" fmla="*/ 69741521 w 408"/>
                <a:gd name="T7" fmla="*/ 165208408 h 578"/>
                <a:gd name="T8" fmla="*/ 75247144 w 408"/>
                <a:gd name="T9" fmla="*/ 149605151 h 578"/>
                <a:gd name="T10" fmla="*/ 94517521 w 408"/>
                <a:gd name="T11" fmla="*/ 125741984 h 578"/>
                <a:gd name="T12" fmla="*/ 122964819 w 408"/>
                <a:gd name="T13" fmla="*/ 101878817 h 578"/>
                <a:gd name="T14" fmla="*/ 133976742 w 408"/>
                <a:gd name="T15" fmla="*/ 89029315 h 578"/>
                <a:gd name="T16" fmla="*/ 137647383 w 408"/>
                <a:gd name="T17" fmla="*/ 74343955 h 578"/>
                <a:gd name="T18" fmla="*/ 134893894 w 408"/>
                <a:gd name="T19" fmla="*/ 60576535 h 578"/>
                <a:gd name="T20" fmla="*/ 126635460 w 408"/>
                <a:gd name="T21" fmla="*/ 48644951 h 578"/>
                <a:gd name="T22" fmla="*/ 103694462 w 408"/>
                <a:gd name="T23" fmla="*/ 39466435 h 578"/>
                <a:gd name="T24" fmla="*/ 85341237 w 408"/>
                <a:gd name="T25" fmla="*/ 39466435 h 578"/>
                <a:gd name="T26" fmla="*/ 62400239 w 408"/>
                <a:gd name="T27" fmla="*/ 49562870 h 578"/>
                <a:gd name="T28" fmla="*/ 51388316 w 408"/>
                <a:gd name="T29" fmla="*/ 63329612 h 578"/>
                <a:gd name="T30" fmla="*/ 5505624 w 408"/>
                <a:gd name="T31" fmla="*/ 78014951 h 578"/>
                <a:gd name="T32" fmla="*/ 917830 w 408"/>
                <a:gd name="T33" fmla="*/ 75261873 h 578"/>
                <a:gd name="T34" fmla="*/ 0 w 408"/>
                <a:gd name="T35" fmla="*/ 69754363 h 578"/>
                <a:gd name="T36" fmla="*/ 10094096 w 408"/>
                <a:gd name="T37" fmla="*/ 44055349 h 578"/>
                <a:gd name="T38" fmla="*/ 25693820 w 408"/>
                <a:gd name="T39" fmla="*/ 22945937 h 578"/>
                <a:gd name="T40" fmla="*/ 39458554 w 408"/>
                <a:gd name="T41" fmla="*/ 12849507 h 578"/>
                <a:gd name="T42" fmla="*/ 63317391 w 408"/>
                <a:gd name="T43" fmla="*/ 3670997 h 578"/>
                <a:gd name="T44" fmla="*/ 92682540 w 408"/>
                <a:gd name="T45" fmla="*/ 0 h 578"/>
                <a:gd name="T46" fmla="*/ 112870726 w 408"/>
                <a:gd name="T47" fmla="*/ 1835837 h 578"/>
                <a:gd name="T48" fmla="*/ 139482364 w 408"/>
                <a:gd name="T49" fmla="*/ 9178509 h 578"/>
                <a:gd name="T50" fmla="*/ 161506210 w 408"/>
                <a:gd name="T51" fmla="*/ 22945937 h 578"/>
                <a:gd name="T52" fmla="*/ 172517455 w 408"/>
                <a:gd name="T53" fmla="*/ 34877520 h 578"/>
                <a:gd name="T54" fmla="*/ 183529420 w 408"/>
                <a:gd name="T55" fmla="*/ 54151784 h 578"/>
                <a:gd name="T56" fmla="*/ 187200061 w 408"/>
                <a:gd name="T57" fmla="*/ 75261873 h 578"/>
                <a:gd name="T58" fmla="*/ 184447250 w 408"/>
                <a:gd name="T59" fmla="*/ 91782392 h 578"/>
                <a:gd name="T60" fmla="*/ 178023798 w 408"/>
                <a:gd name="T61" fmla="*/ 107385649 h 578"/>
                <a:gd name="T62" fmla="*/ 151412117 w 408"/>
                <a:gd name="T63" fmla="*/ 135838408 h 578"/>
                <a:gd name="T64" fmla="*/ 124799801 w 408"/>
                <a:gd name="T65" fmla="*/ 159701575 h 578"/>
                <a:gd name="T66" fmla="*/ 117459196 w 408"/>
                <a:gd name="T67" fmla="*/ 168880081 h 578"/>
                <a:gd name="T68" fmla="*/ 113788555 w 408"/>
                <a:gd name="T69" fmla="*/ 188154376 h 578"/>
                <a:gd name="T70" fmla="*/ 76164973 w 408"/>
                <a:gd name="T71" fmla="*/ 265251388 h 578"/>
                <a:gd name="T72" fmla="*/ 70658673 w 408"/>
                <a:gd name="T73" fmla="*/ 263415551 h 578"/>
                <a:gd name="T74" fmla="*/ 68823691 w 408"/>
                <a:gd name="T75" fmla="*/ 222113290 h 578"/>
                <a:gd name="T76" fmla="*/ 70658673 w 408"/>
                <a:gd name="T77" fmla="*/ 217524376 h 578"/>
                <a:gd name="T78" fmla="*/ 111035067 w 408"/>
                <a:gd name="T79" fmla="*/ 214771299 h 578"/>
                <a:gd name="T80" fmla="*/ 116541367 w 408"/>
                <a:gd name="T81" fmla="*/ 217524376 h 578"/>
                <a:gd name="T82" fmla="*/ 118376349 w 408"/>
                <a:gd name="T83" fmla="*/ 257908719 h 578"/>
                <a:gd name="T84" fmla="*/ 116541367 w 408"/>
                <a:gd name="T85" fmla="*/ 263415551 h 578"/>
                <a:gd name="T86" fmla="*/ 76164973 w 408"/>
                <a:gd name="T87" fmla="*/ 265251388 h 578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408"/>
                <a:gd name="T133" fmla="*/ 0 h 578"/>
                <a:gd name="T134" fmla="*/ 408 w 408"/>
                <a:gd name="T135" fmla="*/ 578 h 578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408" h="578">
                  <a:moveTo>
                    <a:pt x="248" y="430"/>
                  </a:moveTo>
                  <a:lnTo>
                    <a:pt x="166" y="430"/>
                  </a:lnTo>
                  <a:lnTo>
                    <a:pt x="158" y="430"/>
                  </a:lnTo>
                  <a:lnTo>
                    <a:pt x="154" y="426"/>
                  </a:lnTo>
                  <a:lnTo>
                    <a:pt x="150" y="422"/>
                  </a:lnTo>
                  <a:lnTo>
                    <a:pt x="148" y="414"/>
                  </a:lnTo>
                  <a:lnTo>
                    <a:pt x="148" y="404"/>
                  </a:lnTo>
                  <a:lnTo>
                    <a:pt x="150" y="382"/>
                  </a:lnTo>
                  <a:lnTo>
                    <a:pt x="152" y="360"/>
                  </a:lnTo>
                  <a:lnTo>
                    <a:pt x="158" y="342"/>
                  </a:lnTo>
                  <a:lnTo>
                    <a:pt x="164" y="326"/>
                  </a:lnTo>
                  <a:lnTo>
                    <a:pt x="174" y="308"/>
                  </a:lnTo>
                  <a:lnTo>
                    <a:pt x="188" y="292"/>
                  </a:lnTo>
                  <a:lnTo>
                    <a:pt x="206" y="274"/>
                  </a:lnTo>
                  <a:lnTo>
                    <a:pt x="228" y="254"/>
                  </a:lnTo>
                  <a:lnTo>
                    <a:pt x="268" y="222"/>
                  </a:lnTo>
                  <a:lnTo>
                    <a:pt x="286" y="204"/>
                  </a:lnTo>
                  <a:lnTo>
                    <a:pt x="292" y="194"/>
                  </a:lnTo>
                  <a:lnTo>
                    <a:pt x="296" y="184"/>
                  </a:lnTo>
                  <a:lnTo>
                    <a:pt x="300" y="172"/>
                  </a:lnTo>
                  <a:lnTo>
                    <a:pt x="300" y="162"/>
                  </a:lnTo>
                  <a:lnTo>
                    <a:pt x="298" y="146"/>
                  </a:lnTo>
                  <a:lnTo>
                    <a:pt x="294" y="132"/>
                  </a:lnTo>
                  <a:lnTo>
                    <a:pt x="286" y="118"/>
                  </a:lnTo>
                  <a:lnTo>
                    <a:pt x="276" y="106"/>
                  </a:lnTo>
                  <a:lnTo>
                    <a:pt x="262" y="96"/>
                  </a:lnTo>
                  <a:lnTo>
                    <a:pt x="244" y="90"/>
                  </a:lnTo>
                  <a:lnTo>
                    <a:pt x="226" y="86"/>
                  </a:lnTo>
                  <a:lnTo>
                    <a:pt x="206" y="84"/>
                  </a:lnTo>
                  <a:lnTo>
                    <a:pt x="186" y="86"/>
                  </a:lnTo>
                  <a:lnTo>
                    <a:pt x="168" y="90"/>
                  </a:lnTo>
                  <a:lnTo>
                    <a:pt x="152" y="98"/>
                  </a:lnTo>
                  <a:lnTo>
                    <a:pt x="136" y="108"/>
                  </a:lnTo>
                  <a:lnTo>
                    <a:pt x="124" y="122"/>
                  </a:lnTo>
                  <a:lnTo>
                    <a:pt x="112" y="138"/>
                  </a:lnTo>
                  <a:lnTo>
                    <a:pt x="104" y="158"/>
                  </a:lnTo>
                  <a:lnTo>
                    <a:pt x="98" y="180"/>
                  </a:lnTo>
                  <a:lnTo>
                    <a:pt x="12" y="170"/>
                  </a:lnTo>
                  <a:lnTo>
                    <a:pt x="6" y="168"/>
                  </a:lnTo>
                  <a:lnTo>
                    <a:pt x="2" y="164"/>
                  </a:lnTo>
                  <a:lnTo>
                    <a:pt x="0" y="158"/>
                  </a:lnTo>
                  <a:lnTo>
                    <a:pt x="0" y="152"/>
                  </a:lnTo>
                  <a:lnTo>
                    <a:pt x="4" y="140"/>
                  </a:lnTo>
                  <a:lnTo>
                    <a:pt x="14" y="112"/>
                  </a:lnTo>
                  <a:lnTo>
                    <a:pt x="22" y="96"/>
                  </a:lnTo>
                  <a:lnTo>
                    <a:pt x="32" y="78"/>
                  </a:lnTo>
                  <a:lnTo>
                    <a:pt x="44" y="62"/>
                  </a:lnTo>
                  <a:lnTo>
                    <a:pt x="56" y="50"/>
                  </a:lnTo>
                  <a:lnTo>
                    <a:pt x="70" y="38"/>
                  </a:lnTo>
                  <a:lnTo>
                    <a:pt x="86" y="28"/>
                  </a:lnTo>
                  <a:lnTo>
                    <a:pt x="102" y="20"/>
                  </a:lnTo>
                  <a:lnTo>
                    <a:pt x="120" y="12"/>
                  </a:lnTo>
                  <a:lnTo>
                    <a:pt x="138" y="8"/>
                  </a:lnTo>
                  <a:lnTo>
                    <a:pt x="158" y="4"/>
                  </a:lnTo>
                  <a:lnTo>
                    <a:pt x="180" y="2"/>
                  </a:lnTo>
                  <a:lnTo>
                    <a:pt x="202" y="0"/>
                  </a:lnTo>
                  <a:lnTo>
                    <a:pt x="224" y="2"/>
                  </a:lnTo>
                  <a:lnTo>
                    <a:pt x="246" y="4"/>
                  </a:lnTo>
                  <a:lnTo>
                    <a:pt x="266" y="8"/>
                  </a:lnTo>
                  <a:lnTo>
                    <a:pt x="286" y="12"/>
                  </a:lnTo>
                  <a:lnTo>
                    <a:pt x="304" y="20"/>
                  </a:lnTo>
                  <a:lnTo>
                    <a:pt x="322" y="28"/>
                  </a:lnTo>
                  <a:lnTo>
                    <a:pt x="338" y="38"/>
                  </a:lnTo>
                  <a:lnTo>
                    <a:pt x="352" y="50"/>
                  </a:lnTo>
                  <a:lnTo>
                    <a:pt x="364" y="62"/>
                  </a:lnTo>
                  <a:lnTo>
                    <a:pt x="376" y="76"/>
                  </a:lnTo>
                  <a:lnTo>
                    <a:pt x="386" y="88"/>
                  </a:lnTo>
                  <a:lnTo>
                    <a:pt x="394" y="104"/>
                  </a:lnTo>
                  <a:lnTo>
                    <a:pt x="400" y="118"/>
                  </a:lnTo>
                  <a:lnTo>
                    <a:pt x="404" y="132"/>
                  </a:lnTo>
                  <a:lnTo>
                    <a:pt x="406" y="148"/>
                  </a:lnTo>
                  <a:lnTo>
                    <a:pt x="408" y="164"/>
                  </a:lnTo>
                  <a:lnTo>
                    <a:pt x="406" y="182"/>
                  </a:lnTo>
                  <a:lnTo>
                    <a:pt x="402" y="200"/>
                  </a:lnTo>
                  <a:lnTo>
                    <a:pt x="396" y="216"/>
                  </a:lnTo>
                  <a:lnTo>
                    <a:pt x="388" y="234"/>
                  </a:lnTo>
                  <a:lnTo>
                    <a:pt x="374" y="250"/>
                  </a:lnTo>
                  <a:lnTo>
                    <a:pt x="354" y="272"/>
                  </a:lnTo>
                  <a:lnTo>
                    <a:pt x="330" y="296"/>
                  </a:lnTo>
                  <a:lnTo>
                    <a:pt x="300" y="322"/>
                  </a:lnTo>
                  <a:lnTo>
                    <a:pt x="272" y="348"/>
                  </a:lnTo>
                  <a:lnTo>
                    <a:pt x="262" y="358"/>
                  </a:lnTo>
                  <a:lnTo>
                    <a:pt x="256" y="368"/>
                  </a:lnTo>
                  <a:lnTo>
                    <a:pt x="252" y="378"/>
                  </a:lnTo>
                  <a:lnTo>
                    <a:pt x="250" y="392"/>
                  </a:lnTo>
                  <a:lnTo>
                    <a:pt x="248" y="410"/>
                  </a:lnTo>
                  <a:lnTo>
                    <a:pt x="248" y="430"/>
                  </a:lnTo>
                  <a:close/>
                  <a:moveTo>
                    <a:pt x="166" y="578"/>
                  </a:moveTo>
                  <a:lnTo>
                    <a:pt x="166" y="578"/>
                  </a:lnTo>
                  <a:lnTo>
                    <a:pt x="158" y="578"/>
                  </a:lnTo>
                  <a:lnTo>
                    <a:pt x="154" y="574"/>
                  </a:lnTo>
                  <a:lnTo>
                    <a:pt x="150" y="568"/>
                  </a:lnTo>
                  <a:lnTo>
                    <a:pt x="150" y="562"/>
                  </a:lnTo>
                  <a:lnTo>
                    <a:pt x="150" y="484"/>
                  </a:lnTo>
                  <a:lnTo>
                    <a:pt x="150" y="478"/>
                  </a:lnTo>
                  <a:lnTo>
                    <a:pt x="154" y="474"/>
                  </a:lnTo>
                  <a:lnTo>
                    <a:pt x="158" y="470"/>
                  </a:lnTo>
                  <a:lnTo>
                    <a:pt x="166" y="468"/>
                  </a:lnTo>
                  <a:lnTo>
                    <a:pt x="242" y="468"/>
                  </a:lnTo>
                  <a:lnTo>
                    <a:pt x="250" y="470"/>
                  </a:lnTo>
                  <a:lnTo>
                    <a:pt x="254" y="474"/>
                  </a:lnTo>
                  <a:lnTo>
                    <a:pt x="258" y="478"/>
                  </a:lnTo>
                  <a:lnTo>
                    <a:pt x="258" y="484"/>
                  </a:lnTo>
                  <a:lnTo>
                    <a:pt x="258" y="562"/>
                  </a:lnTo>
                  <a:lnTo>
                    <a:pt x="258" y="568"/>
                  </a:lnTo>
                  <a:lnTo>
                    <a:pt x="254" y="574"/>
                  </a:lnTo>
                  <a:lnTo>
                    <a:pt x="250" y="578"/>
                  </a:lnTo>
                  <a:lnTo>
                    <a:pt x="242" y="578"/>
                  </a:lnTo>
                  <a:lnTo>
                    <a:pt x="166" y="57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>
                <a:defRPr/>
              </a:pPr>
              <a:endParaRPr lang="en-US" sz="1800" kern="0" dirty="0">
                <a:solidFill>
                  <a:sysClr val="windowText" lastClr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706549" y="1459038"/>
            <a:ext cx="403262" cy="403263"/>
            <a:chOff x="6275397" y="1688395"/>
            <a:chExt cx="792364" cy="792365"/>
          </a:xfrm>
        </p:grpSpPr>
        <p:sp>
          <p:nvSpPr>
            <p:cNvPr id="86" name="Oval 49"/>
            <p:cNvSpPr/>
            <p:nvPr/>
          </p:nvSpPr>
          <p:spPr>
            <a:xfrm>
              <a:off x="6275397" y="1688395"/>
              <a:ext cx="792364" cy="79236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>
              <a:off x="6414717" y="1849486"/>
              <a:ext cx="513724" cy="470183"/>
              <a:chOff x="2158354" y="2417495"/>
              <a:chExt cx="550987" cy="504288"/>
            </a:xfrm>
          </p:grpSpPr>
          <p:sp>
            <p:nvSpPr>
              <p:cNvPr id="67" name="Freeform 26"/>
              <p:cNvSpPr>
                <a:spLocks noEditPoints="1"/>
              </p:cNvSpPr>
              <p:nvPr/>
            </p:nvSpPr>
            <p:spPr bwMode="auto">
              <a:xfrm>
                <a:off x="2158354" y="2417495"/>
                <a:ext cx="357759" cy="359114"/>
              </a:xfrm>
              <a:custGeom>
                <a:avLst/>
                <a:gdLst/>
                <a:ahLst/>
                <a:cxnLst>
                  <a:cxn ang="0">
                    <a:pos x="51" y="27"/>
                  </a:cxn>
                  <a:cxn ang="0">
                    <a:pos x="46" y="23"/>
                  </a:cxn>
                  <a:cxn ang="0">
                    <a:pos x="52" y="20"/>
                  </a:cxn>
                  <a:cxn ang="0">
                    <a:pos x="49" y="13"/>
                  </a:cxn>
                  <a:cxn ang="0">
                    <a:pos x="47" y="12"/>
                  </a:cxn>
                  <a:cxn ang="0">
                    <a:pos x="40" y="13"/>
                  </a:cxn>
                  <a:cxn ang="0">
                    <a:pos x="43" y="7"/>
                  </a:cxn>
                  <a:cxn ang="0">
                    <a:pos x="37" y="2"/>
                  </a:cxn>
                  <a:cxn ang="0">
                    <a:pos x="32" y="7"/>
                  </a:cxn>
                  <a:cxn ang="0">
                    <a:pos x="29" y="1"/>
                  </a:cxn>
                  <a:cxn ang="0">
                    <a:pos x="27" y="0"/>
                  </a:cxn>
                  <a:cxn ang="0">
                    <a:pos x="19" y="2"/>
                  </a:cxn>
                  <a:cxn ang="0">
                    <a:pos x="18" y="9"/>
                  </a:cxn>
                  <a:cxn ang="0">
                    <a:pos x="12" y="4"/>
                  </a:cxn>
                  <a:cxn ang="0">
                    <a:pos x="6" y="10"/>
                  </a:cxn>
                  <a:cxn ang="0">
                    <a:pos x="10" y="15"/>
                  </a:cxn>
                  <a:cxn ang="0">
                    <a:pos x="3" y="16"/>
                  </a:cxn>
                  <a:cxn ang="0">
                    <a:pos x="2" y="17"/>
                  </a:cxn>
                  <a:cxn ang="0">
                    <a:pos x="0" y="25"/>
                  </a:cxn>
                  <a:cxn ang="0">
                    <a:pos x="7" y="27"/>
                  </a:cxn>
                  <a:cxn ang="0">
                    <a:pos x="2" y="31"/>
                  </a:cxn>
                  <a:cxn ang="0">
                    <a:pos x="4" y="39"/>
                  </a:cxn>
                  <a:cxn ang="0">
                    <a:pos x="6" y="40"/>
                  </a:cxn>
                  <a:cxn ang="0">
                    <a:pos x="12" y="40"/>
                  </a:cxn>
                  <a:cxn ang="0">
                    <a:pos x="10" y="47"/>
                  </a:cxn>
                  <a:cxn ang="0">
                    <a:pos x="17" y="50"/>
                  </a:cxn>
                  <a:cxn ang="0">
                    <a:pos x="21" y="45"/>
                  </a:cxn>
                  <a:cxn ang="0">
                    <a:pos x="23" y="51"/>
                  </a:cxn>
                  <a:cxn ang="0">
                    <a:pos x="24" y="52"/>
                  </a:cxn>
                  <a:cxn ang="0">
                    <a:pos x="32" y="52"/>
                  </a:cxn>
                  <a:cxn ang="0">
                    <a:pos x="33" y="50"/>
                  </a:cxn>
                  <a:cxn ang="0">
                    <a:pos x="35" y="44"/>
                  </a:cxn>
                  <a:cxn ang="0">
                    <a:pos x="40" y="48"/>
                  </a:cxn>
                  <a:cxn ang="0">
                    <a:pos x="46" y="43"/>
                  </a:cxn>
                  <a:cxn ang="0">
                    <a:pos x="46" y="41"/>
                  </a:cxn>
                  <a:cxn ang="0">
                    <a:pos x="43" y="35"/>
                  </a:cxn>
                  <a:cxn ang="0">
                    <a:pos x="50" y="36"/>
                  </a:cxn>
                  <a:cxn ang="0">
                    <a:pos x="52" y="29"/>
                  </a:cxn>
                  <a:cxn ang="0">
                    <a:pos x="33" y="28"/>
                  </a:cxn>
                  <a:cxn ang="0">
                    <a:pos x="19" y="25"/>
                  </a:cxn>
                  <a:cxn ang="0">
                    <a:pos x="33" y="28"/>
                  </a:cxn>
                </a:cxnLst>
                <a:rect l="0" t="0" r="r" b="b"/>
                <a:pathLst>
                  <a:path w="52" h="52">
                    <a:moveTo>
                      <a:pt x="52" y="27"/>
                    </a:moveTo>
                    <a:cubicBezTo>
                      <a:pt x="52" y="27"/>
                      <a:pt x="52" y="27"/>
                      <a:pt x="51" y="27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3"/>
                      <a:pt x="46" y="23"/>
                      <a:pt x="46" y="23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51" y="21"/>
                      <a:pt x="51" y="21"/>
                      <a:pt x="52" y="20"/>
                    </a:cubicBezTo>
                    <a:cubicBezTo>
                      <a:pt x="52" y="20"/>
                      <a:pt x="52" y="20"/>
                      <a:pt x="51" y="19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2"/>
                      <a:pt x="48" y="12"/>
                      <a:pt x="48" y="12"/>
                    </a:cubicBezTo>
                    <a:cubicBezTo>
                      <a:pt x="48" y="12"/>
                      <a:pt x="47" y="12"/>
                      <a:pt x="47" y="12"/>
                    </a:cubicBezTo>
                    <a:cubicBezTo>
                      <a:pt x="42" y="14"/>
                      <a:pt x="42" y="14"/>
                      <a:pt x="42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43" y="8"/>
                      <a:pt x="43" y="8"/>
                      <a:pt x="43" y="8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6" y="2"/>
                      <a:pt x="35" y="2"/>
                      <a:pt x="35" y="3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1"/>
                      <a:pt x="29" y="1"/>
                      <a:pt x="29" y="0"/>
                    </a:cubicBezTo>
                    <a:cubicBezTo>
                      <a:pt x="28" y="0"/>
                      <a:pt x="28" y="0"/>
                      <a:pt x="27" y="0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0" y="1"/>
                      <a:pt x="19" y="1"/>
                      <a:pt x="19" y="2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3" y="4"/>
                      <a:pt x="12" y="4"/>
                      <a:pt x="12" y="4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9"/>
                      <a:pt x="6" y="9"/>
                      <a:pt x="6" y="10"/>
                    </a:cubicBezTo>
                    <a:cubicBezTo>
                      <a:pt x="6" y="10"/>
                      <a:pt x="6" y="11"/>
                      <a:pt x="6" y="11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2" y="16"/>
                    </a:cubicBezTo>
                    <a:cubicBezTo>
                      <a:pt x="2" y="16"/>
                      <a:pt x="2" y="16"/>
                      <a:pt x="2" y="17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5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2" y="31"/>
                      <a:pt x="2" y="31"/>
                      <a:pt x="2" y="31"/>
                    </a:cubicBezTo>
                    <a:cubicBezTo>
                      <a:pt x="1" y="31"/>
                      <a:pt x="1" y="32"/>
                      <a:pt x="1" y="33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4" y="40"/>
                      <a:pt x="4" y="40"/>
                      <a:pt x="5" y="40"/>
                    </a:cubicBezTo>
                    <a:cubicBezTo>
                      <a:pt x="5" y="40"/>
                      <a:pt x="5" y="40"/>
                      <a:pt x="6" y="40"/>
                    </a:cubicBezTo>
                    <a:cubicBezTo>
                      <a:pt x="11" y="38"/>
                      <a:pt x="11" y="38"/>
                      <a:pt x="11" y="38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9" y="45"/>
                      <a:pt x="9" y="46"/>
                      <a:pt x="10" y="47"/>
                    </a:cubicBezTo>
                    <a:cubicBezTo>
                      <a:pt x="16" y="50"/>
                      <a:pt x="16" y="50"/>
                      <a:pt x="16" y="50"/>
                    </a:cubicBezTo>
                    <a:cubicBezTo>
                      <a:pt x="16" y="50"/>
                      <a:pt x="17" y="50"/>
                      <a:pt x="17" y="50"/>
                    </a:cubicBezTo>
                    <a:cubicBezTo>
                      <a:pt x="17" y="50"/>
                      <a:pt x="18" y="50"/>
                      <a:pt x="18" y="50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23" y="51"/>
                      <a:pt x="23" y="51"/>
                      <a:pt x="23" y="51"/>
                    </a:cubicBezTo>
                    <a:cubicBezTo>
                      <a:pt x="23" y="51"/>
                      <a:pt x="24" y="52"/>
                      <a:pt x="24" y="5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32" y="52"/>
                      <a:pt x="32" y="52"/>
                      <a:pt x="32" y="52"/>
                    </a:cubicBezTo>
                    <a:cubicBezTo>
                      <a:pt x="32" y="52"/>
                      <a:pt x="33" y="51"/>
                      <a:pt x="33" y="51"/>
                    </a:cubicBezTo>
                    <a:cubicBezTo>
                      <a:pt x="33" y="51"/>
                      <a:pt x="33" y="50"/>
                      <a:pt x="33" y="50"/>
                    </a:cubicBezTo>
                    <a:cubicBezTo>
                      <a:pt x="33" y="44"/>
                      <a:pt x="33" y="44"/>
                      <a:pt x="33" y="44"/>
                    </a:cubicBezTo>
                    <a:cubicBezTo>
                      <a:pt x="35" y="44"/>
                      <a:pt x="35" y="44"/>
                      <a:pt x="35" y="44"/>
                    </a:cubicBezTo>
                    <a:cubicBezTo>
                      <a:pt x="39" y="48"/>
                      <a:pt x="39" y="48"/>
                      <a:pt x="39" y="48"/>
                    </a:cubicBezTo>
                    <a:cubicBezTo>
                      <a:pt x="39" y="48"/>
                      <a:pt x="39" y="48"/>
                      <a:pt x="40" y="48"/>
                    </a:cubicBezTo>
                    <a:cubicBezTo>
                      <a:pt x="40" y="48"/>
                      <a:pt x="40" y="48"/>
                      <a:pt x="41" y="48"/>
                    </a:cubicBezTo>
                    <a:cubicBezTo>
                      <a:pt x="46" y="43"/>
                      <a:pt x="46" y="43"/>
                      <a:pt x="46" y="43"/>
                    </a:cubicBezTo>
                    <a:cubicBezTo>
                      <a:pt x="46" y="43"/>
                      <a:pt x="46" y="43"/>
                      <a:pt x="46" y="42"/>
                    </a:cubicBezTo>
                    <a:cubicBezTo>
                      <a:pt x="46" y="42"/>
                      <a:pt x="46" y="42"/>
                      <a:pt x="46" y="41"/>
                    </a:cubicBezTo>
                    <a:cubicBezTo>
                      <a:pt x="42" y="37"/>
                      <a:pt x="42" y="37"/>
                      <a:pt x="42" y="37"/>
                    </a:cubicBezTo>
                    <a:cubicBezTo>
                      <a:pt x="43" y="35"/>
                      <a:pt x="43" y="35"/>
                      <a:pt x="43" y="35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7"/>
                      <a:pt x="50" y="36"/>
                      <a:pt x="50" y="36"/>
                    </a:cubicBezTo>
                    <a:cubicBezTo>
                      <a:pt x="50" y="36"/>
                      <a:pt x="51" y="36"/>
                      <a:pt x="51" y="35"/>
                    </a:cubicBezTo>
                    <a:cubicBezTo>
                      <a:pt x="52" y="29"/>
                      <a:pt x="52" y="29"/>
                      <a:pt x="52" y="29"/>
                    </a:cubicBezTo>
                    <a:cubicBezTo>
                      <a:pt x="52" y="28"/>
                      <a:pt x="52" y="28"/>
                      <a:pt x="52" y="27"/>
                    </a:cubicBezTo>
                    <a:close/>
                    <a:moveTo>
                      <a:pt x="33" y="28"/>
                    </a:moveTo>
                    <a:cubicBezTo>
                      <a:pt x="32" y="31"/>
                      <a:pt x="28" y="34"/>
                      <a:pt x="25" y="33"/>
                    </a:cubicBezTo>
                    <a:cubicBezTo>
                      <a:pt x="21" y="32"/>
                      <a:pt x="18" y="28"/>
                      <a:pt x="19" y="25"/>
                    </a:cubicBezTo>
                    <a:cubicBezTo>
                      <a:pt x="20" y="21"/>
                      <a:pt x="24" y="18"/>
                      <a:pt x="28" y="19"/>
                    </a:cubicBezTo>
                    <a:cubicBezTo>
                      <a:pt x="32" y="20"/>
                      <a:pt x="34" y="24"/>
                      <a:pt x="33" y="28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noFill/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da-DK" sz="1800" kern="0" dirty="0">
                  <a:solidFill>
                    <a:sysClr val="windowText" lastClr="000000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8" name="Freeform 27"/>
              <p:cNvSpPr>
                <a:spLocks noEditPoints="1"/>
              </p:cNvSpPr>
              <p:nvPr/>
            </p:nvSpPr>
            <p:spPr bwMode="auto">
              <a:xfrm>
                <a:off x="2454892" y="2665819"/>
                <a:ext cx="254449" cy="255964"/>
              </a:xfrm>
              <a:custGeom>
                <a:avLst/>
                <a:gdLst/>
                <a:ahLst/>
                <a:cxnLst>
                  <a:cxn ang="0">
                    <a:pos x="33" y="29"/>
                  </a:cxn>
                  <a:cxn ang="0">
                    <a:pos x="31" y="24"/>
                  </a:cxn>
                  <a:cxn ang="0">
                    <a:pos x="36" y="25"/>
                  </a:cxn>
                  <a:cxn ang="0">
                    <a:pos x="37" y="20"/>
                  </a:cxn>
                  <a:cxn ang="0">
                    <a:pos x="36" y="18"/>
                  </a:cxn>
                  <a:cxn ang="0">
                    <a:pos x="32" y="16"/>
                  </a:cxn>
                  <a:cxn ang="0">
                    <a:pos x="37" y="14"/>
                  </a:cxn>
                  <a:cxn ang="0">
                    <a:pos x="35" y="9"/>
                  </a:cxn>
                  <a:cxn ang="0">
                    <a:pos x="30" y="10"/>
                  </a:cxn>
                  <a:cxn ang="0">
                    <a:pos x="31" y="5"/>
                  </a:cxn>
                  <a:cxn ang="0">
                    <a:pos x="30" y="4"/>
                  </a:cxn>
                  <a:cxn ang="0">
                    <a:pos x="24" y="2"/>
                  </a:cxn>
                  <a:cxn ang="0">
                    <a:pos x="21" y="5"/>
                  </a:cxn>
                  <a:cxn ang="0">
                    <a:pos x="19" y="0"/>
                  </a:cxn>
                  <a:cxn ang="0">
                    <a:pos x="14" y="1"/>
                  </a:cxn>
                  <a:cxn ang="0">
                    <a:pos x="14" y="5"/>
                  </a:cxn>
                  <a:cxn ang="0">
                    <a:pos x="10" y="3"/>
                  </a:cxn>
                  <a:cxn ang="0">
                    <a:pos x="8" y="3"/>
                  </a:cxn>
                  <a:cxn ang="0">
                    <a:pos x="4" y="7"/>
                  </a:cxn>
                  <a:cxn ang="0">
                    <a:pos x="7" y="11"/>
                  </a:cxn>
                  <a:cxn ang="0">
                    <a:pos x="3" y="11"/>
                  </a:cxn>
                  <a:cxn ang="0">
                    <a:pos x="0" y="17"/>
                  </a:cxn>
                  <a:cxn ang="0">
                    <a:pos x="1" y="18"/>
                  </a:cxn>
                  <a:cxn ang="0">
                    <a:pos x="5" y="20"/>
                  </a:cxn>
                  <a:cxn ang="0">
                    <a:pos x="1" y="23"/>
                  </a:cxn>
                  <a:cxn ang="0">
                    <a:pos x="4" y="28"/>
                  </a:cxn>
                  <a:cxn ang="0">
                    <a:pos x="8" y="27"/>
                  </a:cxn>
                  <a:cxn ang="0">
                    <a:pos x="7" y="31"/>
                  </a:cxn>
                  <a:cxn ang="0">
                    <a:pos x="7" y="33"/>
                  </a:cxn>
                  <a:cxn ang="0">
                    <a:pos x="12" y="35"/>
                  </a:cxn>
                  <a:cxn ang="0">
                    <a:pos x="13" y="35"/>
                  </a:cxn>
                  <a:cxn ang="0">
                    <a:pos x="17" y="32"/>
                  </a:cxn>
                  <a:cxn ang="0">
                    <a:pos x="17" y="37"/>
                  </a:cxn>
                  <a:cxn ang="0">
                    <a:pos x="23" y="36"/>
                  </a:cxn>
                  <a:cxn ang="0">
                    <a:pos x="24" y="35"/>
                  </a:cxn>
                  <a:cxn ang="0">
                    <a:pos x="25" y="31"/>
                  </a:cxn>
                  <a:cxn ang="0">
                    <a:pos x="28" y="34"/>
                  </a:cxn>
                  <a:cxn ang="0">
                    <a:pos x="33" y="30"/>
                  </a:cxn>
                  <a:cxn ang="0">
                    <a:pos x="22" y="22"/>
                  </a:cxn>
                  <a:cxn ang="0">
                    <a:pos x="15" y="15"/>
                  </a:cxn>
                  <a:cxn ang="0">
                    <a:pos x="22" y="22"/>
                  </a:cxn>
                </a:cxnLst>
                <a:rect l="0" t="0" r="r" b="b"/>
                <a:pathLst>
                  <a:path w="37" h="37">
                    <a:moveTo>
                      <a:pt x="33" y="29"/>
                    </a:moveTo>
                    <a:cubicBezTo>
                      <a:pt x="33" y="29"/>
                      <a:pt x="33" y="29"/>
                      <a:pt x="33" y="29"/>
                    </a:cubicBezTo>
                    <a:cubicBezTo>
                      <a:pt x="30" y="26"/>
                      <a:pt x="30" y="26"/>
                      <a:pt x="30" y="26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5" y="25"/>
                      <a:pt x="36" y="25"/>
                      <a:pt x="36" y="25"/>
                    </a:cubicBezTo>
                    <a:cubicBezTo>
                      <a:pt x="36" y="25"/>
                      <a:pt x="36" y="25"/>
                      <a:pt x="36" y="24"/>
                    </a:cubicBezTo>
                    <a:cubicBezTo>
                      <a:pt x="37" y="20"/>
                      <a:pt x="37" y="20"/>
                      <a:pt x="37" y="20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37" y="19"/>
                      <a:pt x="37" y="18"/>
                      <a:pt x="36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36" y="14"/>
                      <a:pt x="37" y="14"/>
                      <a:pt x="37" y="14"/>
                    </a:cubicBezTo>
                    <a:cubicBezTo>
                      <a:pt x="37" y="14"/>
                      <a:pt x="37" y="13"/>
                      <a:pt x="37" y="13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4" y="8"/>
                      <a:pt x="34" y="8"/>
                      <a:pt x="33" y="8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31" y="5"/>
                      <a:pt x="31" y="5"/>
                      <a:pt x="31" y="5"/>
                    </a:cubicBezTo>
                    <a:cubicBezTo>
                      <a:pt x="31" y="5"/>
                      <a:pt x="31" y="4"/>
                      <a:pt x="31" y="4"/>
                    </a:cubicBezTo>
                    <a:cubicBezTo>
                      <a:pt x="31" y="4"/>
                      <a:pt x="30" y="4"/>
                      <a:pt x="30" y="4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5" y="1"/>
                      <a:pt x="25" y="1"/>
                      <a:pt x="24" y="2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20" y="0"/>
                      <a:pt x="20" y="0"/>
                      <a:pt x="19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3"/>
                      <a:pt x="9" y="3"/>
                      <a:pt x="9" y="3"/>
                    </a:cubicBezTo>
                    <a:cubicBezTo>
                      <a:pt x="9" y="3"/>
                      <a:pt x="9" y="3"/>
                      <a:pt x="8" y="3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4" y="7"/>
                      <a:pt x="4" y="7"/>
                    </a:cubicBezTo>
                    <a:cubicBezTo>
                      <a:pt x="4" y="7"/>
                      <a:pt x="4" y="8"/>
                      <a:pt x="5" y="8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2" y="11"/>
                      <a:pt x="2" y="11"/>
                      <a:pt x="1" y="12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0" y="17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1" y="22"/>
                      <a:pt x="1" y="23"/>
                      <a:pt x="1" y="23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3" y="28"/>
                      <a:pt x="3" y="28"/>
                      <a:pt x="4" y="28"/>
                    </a:cubicBezTo>
                    <a:cubicBezTo>
                      <a:pt x="4" y="29"/>
                      <a:pt x="4" y="29"/>
                      <a:pt x="4" y="28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7" y="31"/>
                      <a:pt x="7" y="31"/>
                      <a:pt x="7" y="31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7" y="32"/>
                      <a:pt x="7" y="33"/>
                      <a:pt x="7" y="33"/>
                    </a:cubicBezTo>
                    <a:cubicBezTo>
                      <a:pt x="7" y="33"/>
                      <a:pt x="7" y="33"/>
                      <a:pt x="7" y="33"/>
                    </a:cubicBezTo>
                    <a:cubicBezTo>
                      <a:pt x="12" y="35"/>
                      <a:pt x="12" y="35"/>
                      <a:pt x="12" y="35"/>
                    </a:cubicBezTo>
                    <a:cubicBezTo>
                      <a:pt x="12" y="35"/>
                      <a:pt x="12" y="35"/>
                      <a:pt x="13" y="35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7" y="36"/>
                      <a:pt x="17" y="36"/>
                      <a:pt x="17" y="37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3" y="36"/>
                      <a:pt x="24" y="36"/>
                      <a:pt x="24" y="36"/>
                    </a:cubicBezTo>
                    <a:cubicBezTo>
                      <a:pt x="24" y="36"/>
                      <a:pt x="24" y="35"/>
                      <a:pt x="24" y="35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5" y="31"/>
                      <a:pt x="25" y="31"/>
                      <a:pt x="25" y="31"/>
                    </a:cubicBezTo>
                    <a:cubicBezTo>
                      <a:pt x="28" y="33"/>
                      <a:pt x="28" y="33"/>
                      <a:pt x="28" y="33"/>
                    </a:cubicBezTo>
                    <a:cubicBezTo>
                      <a:pt x="28" y="34"/>
                      <a:pt x="28" y="34"/>
                      <a:pt x="28" y="34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3" y="30"/>
                      <a:pt x="33" y="30"/>
                      <a:pt x="33" y="29"/>
                    </a:cubicBezTo>
                    <a:close/>
                    <a:moveTo>
                      <a:pt x="22" y="22"/>
                    </a:moveTo>
                    <a:cubicBezTo>
                      <a:pt x="20" y="24"/>
                      <a:pt x="17" y="24"/>
                      <a:pt x="15" y="22"/>
                    </a:cubicBezTo>
                    <a:cubicBezTo>
                      <a:pt x="13" y="20"/>
                      <a:pt x="13" y="16"/>
                      <a:pt x="15" y="15"/>
                    </a:cubicBezTo>
                    <a:cubicBezTo>
                      <a:pt x="17" y="13"/>
                      <a:pt x="21" y="13"/>
                      <a:pt x="23" y="15"/>
                    </a:cubicBezTo>
                    <a:cubicBezTo>
                      <a:pt x="24" y="17"/>
                      <a:pt x="24" y="20"/>
                      <a:pt x="22" y="2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noFill/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da-DK" sz="1800" kern="0" dirty="0">
                  <a:solidFill>
                    <a:sysClr val="windowText" lastClr="000000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3664986" y="3128298"/>
            <a:ext cx="403262" cy="403263"/>
            <a:chOff x="4899179" y="3916384"/>
            <a:chExt cx="792364" cy="792365"/>
          </a:xfrm>
        </p:grpSpPr>
        <p:sp>
          <p:nvSpPr>
            <p:cNvPr id="88" name="Oval 56"/>
            <p:cNvSpPr/>
            <p:nvPr/>
          </p:nvSpPr>
          <p:spPr>
            <a:xfrm>
              <a:off x="4899179" y="3916384"/>
              <a:ext cx="792364" cy="79236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1" name="Freeform 41"/>
            <p:cNvSpPr>
              <a:spLocks noChangeAspect="1" noEditPoints="1"/>
            </p:cNvSpPr>
            <p:nvPr/>
          </p:nvSpPr>
          <p:spPr bwMode="auto">
            <a:xfrm>
              <a:off x="5072106" y="4133218"/>
              <a:ext cx="446510" cy="358697"/>
            </a:xfrm>
            <a:custGeom>
              <a:avLst/>
              <a:gdLst>
                <a:gd name="T0" fmla="*/ 1176335871 w 72"/>
                <a:gd name="T1" fmla="*/ 232073966 h 58"/>
                <a:gd name="T2" fmla="*/ 2147483647 w 72"/>
                <a:gd name="T3" fmla="*/ 232073966 h 58"/>
                <a:gd name="T4" fmla="*/ 2147483647 w 72"/>
                <a:gd name="T5" fmla="*/ 510570880 h 58"/>
                <a:gd name="T6" fmla="*/ 2147483647 w 72"/>
                <a:gd name="T7" fmla="*/ 510570880 h 58"/>
                <a:gd name="T8" fmla="*/ 2147483647 w 72"/>
                <a:gd name="T9" fmla="*/ 185664591 h 58"/>
                <a:gd name="T10" fmla="*/ 2147483647 w 72"/>
                <a:gd name="T11" fmla="*/ 0 h 58"/>
                <a:gd name="T12" fmla="*/ 1129279435 w 72"/>
                <a:gd name="T13" fmla="*/ 0 h 58"/>
                <a:gd name="T14" fmla="*/ 941067411 w 72"/>
                <a:gd name="T15" fmla="*/ 185664591 h 58"/>
                <a:gd name="T16" fmla="*/ 941067411 w 72"/>
                <a:gd name="T17" fmla="*/ 510570880 h 58"/>
                <a:gd name="T18" fmla="*/ 1176335871 w 72"/>
                <a:gd name="T19" fmla="*/ 510570880 h 58"/>
                <a:gd name="T20" fmla="*/ 1176335871 w 72"/>
                <a:gd name="T21" fmla="*/ 232073966 h 58"/>
                <a:gd name="T22" fmla="*/ 0 w 72"/>
                <a:gd name="T23" fmla="*/ 881893143 h 58"/>
                <a:gd name="T24" fmla="*/ 0 w 72"/>
                <a:gd name="T25" fmla="*/ 2147483647 h 58"/>
                <a:gd name="T26" fmla="*/ 235268568 w 72"/>
                <a:gd name="T27" fmla="*/ 2147483647 h 58"/>
                <a:gd name="T28" fmla="*/ 470530276 w 72"/>
                <a:gd name="T29" fmla="*/ 2147483647 h 58"/>
                <a:gd name="T30" fmla="*/ 470530276 w 72"/>
                <a:gd name="T31" fmla="*/ 649812471 h 58"/>
                <a:gd name="T32" fmla="*/ 235268568 w 72"/>
                <a:gd name="T33" fmla="*/ 649812471 h 58"/>
                <a:gd name="T34" fmla="*/ 0 w 72"/>
                <a:gd name="T35" fmla="*/ 881893143 h 58"/>
                <a:gd name="T36" fmla="*/ 658749160 w 72"/>
                <a:gd name="T37" fmla="*/ 2147483647 h 58"/>
                <a:gd name="T38" fmla="*/ 2147483647 w 72"/>
                <a:gd name="T39" fmla="*/ 2147483647 h 58"/>
                <a:gd name="T40" fmla="*/ 2147483647 w 72"/>
                <a:gd name="T41" fmla="*/ 649812471 h 58"/>
                <a:gd name="T42" fmla="*/ 658749160 w 72"/>
                <a:gd name="T43" fmla="*/ 649812471 h 58"/>
                <a:gd name="T44" fmla="*/ 658749160 w 72"/>
                <a:gd name="T45" fmla="*/ 2147483647 h 58"/>
                <a:gd name="T46" fmla="*/ 2147483647 w 72"/>
                <a:gd name="T47" fmla="*/ 649812471 h 58"/>
                <a:gd name="T48" fmla="*/ 2147483647 w 72"/>
                <a:gd name="T49" fmla="*/ 649812471 h 58"/>
                <a:gd name="T50" fmla="*/ 2147483647 w 72"/>
                <a:gd name="T51" fmla="*/ 2147483647 h 58"/>
                <a:gd name="T52" fmla="*/ 2147483647 w 72"/>
                <a:gd name="T53" fmla="*/ 2147483647 h 58"/>
                <a:gd name="T54" fmla="*/ 2147483647 w 72"/>
                <a:gd name="T55" fmla="*/ 2147483647 h 58"/>
                <a:gd name="T56" fmla="*/ 2147483647 w 72"/>
                <a:gd name="T57" fmla="*/ 881893143 h 58"/>
                <a:gd name="T58" fmla="*/ 2147483647 w 72"/>
                <a:gd name="T59" fmla="*/ 649812471 h 58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w 72"/>
                <a:gd name="T91" fmla="*/ 0 h 58"/>
                <a:gd name="T92" fmla="*/ 72 w 72"/>
                <a:gd name="T93" fmla="*/ 58 h 58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T90" t="T91" r="T92" b="T93"/>
              <a:pathLst>
                <a:path w="72" h="58">
                  <a:moveTo>
                    <a:pt x="25" y="5"/>
                  </a:moveTo>
                  <a:cubicBezTo>
                    <a:pt x="48" y="5"/>
                    <a:pt x="48" y="5"/>
                    <a:pt x="48" y="5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2"/>
                    <a:pt x="51" y="0"/>
                    <a:pt x="4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20" y="2"/>
                    <a:pt x="20" y="4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5" y="11"/>
                    <a:pt x="25" y="11"/>
                    <a:pt x="25" y="11"/>
                  </a:cubicBezTo>
                  <a:lnTo>
                    <a:pt x="25" y="5"/>
                  </a:lnTo>
                  <a:close/>
                  <a:moveTo>
                    <a:pt x="0" y="19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0" y="56"/>
                    <a:pt x="3" y="58"/>
                    <a:pt x="5" y="58"/>
                  </a:cubicBezTo>
                  <a:cubicBezTo>
                    <a:pt x="10" y="58"/>
                    <a:pt x="10" y="58"/>
                    <a:pt x="10" y="58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3" y="14"/>
                    <a:pt x="0" y="16"/>
                    <a:pt x="0" y="19"/>
                  </a:cubicBezTo>
                  <a:close/>
                  <a:moveTo>
                    <a:pt x="14" y="58"/>
                  </a:moveTo>
                  <a:cubicBezTo>
                    <a:pt x="59" y="58"/>
                    <a:pt x="59" y="58"/>
                    <a:pt x="59" y="58"/>
                  </a:cubicBezTo>
                  <a:cubicBezTo>
                    <a:pt x="59" y="14"/>
                    <a:pt x="59" y="14"/>
                    <a:pt x="59" y="14"/>
                  </a:cubicBezTo>
                  <a:cubicBezTo>
                    <a:pt x="14" y="14"/>
                    <a:pt x="14" y="14"/>
                    <a:pt x="14" y="14"/>
                  </a:cubicBezTo>
                  <a:lnTo>
                    <a:pt x="14" y="58"/>
                  </a:lnTo>
                  <a:close/>
                  <a:moveTo>
                    <a:pt x="67" y="14"/>
                  </a:moveTo>
                  <a:cubicBezTo>
                    <a:pt x="63" y="14"/>
                    <a:pt x="63" y="14"/>
                    <a:pt x="63" y="14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67" y="58"/>
                    <a:pt x="67" y="58"/>
                    <a:pt x="67" y="58"/>
                  </a:cubicBezTo>
                  <a:cubicBezTo>
                    <a:pt x="70" y="58"/>
                    <a:pt x="72" y="56"/>
                    <a:pt x="72" y="53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2" y="16"/>
                    <a:pt x="70" y="14"/>
                    <a:pt x="67" y="1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>
                <a:defRPr/>
              </a:pPr>
              <a:endParaRPr lang="en-US" sz="1800" kern="0" dirty="0">
                <a:solidFill>
                  <a:sysClr val="windowText" lastClr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73" name="矩形 72"/>
          <p:cNvSpPr>
            <a:spLocks noChangeArrowheads="1"/>
          </p:cNvSpPr>
          <p:nvPr/>
        </p:nvSpPr>
        <p:spPr bwMode="auto">
          <a:xfrm>
            <a:off x="4778030" y="2352710"/>
            <a:ext cx="3036822" cy="312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/>
          <a:p>
            <a:pPr>
              <a:lnSpc>
                <a:spcPct val="114000"/>
              </a:lnSpc>
            </a:pPr>
            <a:r>
              <a:rPr lang="zh-CN" altLang="en-US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参加预推免</a:t>
            </a:r>
          </a:p>
        </p:txBody>
      </p:sp>
      <p:sp>
        <p:nvSpPr>
          <p:cNvPr id="74" name="矩形 73"/>
          <p:cNvSpPr>
            <a:spLocks noChangeArrowheads="1"/>
          </p:cNvSpPr>
          <p:nvPr/>
        </p:nvSpPr>
        <p:spPr bwMode="auto">
          <a:xfrm>
            <a:off x="4308475" y="3162300"/>
            <a:ext cx="3846830" cy="558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/>
          <a:p>
            <a:pPr>
              <a:lnSpc>
                <a:spcPct val="114000"/>
              </a:lnSpc>
            </a:pPr>
            <a:r>
              <a:rPr lang="zh-CN" altLang="en-US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准备研究生夏令营，完成学校部署的项目</a:t>
            </a:r>
          </a:p>
          <a:p>
            <a:pPr>
              <a:lnSpc>
                <a:spcPct val="114000"/>
              </a:lnSpc>
            </a:pPr>
            <a:r>
              <a:rPr lang="zh-CN" altLang="en-US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复习算法、专业课程的知识</a:t>
            </a:r>
          </a:p>
        </p:txBody>
      </p:sp>
      <p:sp>
        <p:nvSpPr>
          <p:cNvPr id="75" name="矩形 74"/>
          <p:cNvSpPr>
            <a:spLocks noChangeArrowheads="1"/>
          </p:cNvSpPr>
          <p:nvPr/>
        </p:nvSpPr>
        <p:spPr bwMode="auto">
          <a:xfrm>
            <a:off x="3752850" y="4009390"/>
            <a:ext cx="4148455" cy="558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/>
          <a:p>
            <a:pPr>
              <a:lnSpc>
                <a:spcPct val="114000"/>
              </a:lnSpc>
            </a:pPr>
            <a:r>
              <a:rPr lang="zh-CN" altLang="en-US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提交离职申请，总结实习经验并落实成文档</a:t>
            </a:r>
          </a:p>
          <a:p>
            <a:pPr>
              <a:lnSpc>
                <a:spcPct val="114000"/>
              </a:lnSpc>
            </a:pPr>
            <a:r>
              <a:rPr lang="zh-CN" altLang="en-US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完成实习报告</a:t>
            </a:r>
          </a:p>
        </p:txBody>
      </p:sp>
      <p:sp>
        <p:nvSpPr>
          <p:cNvPr id="64" name="矩形 3"/>
          <p:cNvSpPr>
            <a:spLocks noChangeArrowheads="1"/>
          </p:cNvSpPr>
          <p:nvPr/>
        </p:nvSpPr>
        <p:spPr bwMode="auto">
          <a:xfrm>
            <a:off x="324447" y="196870"/>
            <a:ext cx="2423253" cy="3462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18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具体目标规划</a:t>
            </a:r>
          </a:p>
        </p:txBody>
      </p:sp>
      <p:grpSp>
        <p:nvGrpSpPr>
          <p:cNvPr id="55" name="组合 54"/>
          <p:cNvGrpSpPr/>
          <p:nvPr/>
        </p:nvGrpSpPr>
        <p:grpSpPr>
          <a:xfrm>
            <a:off x="1" y="141220"/>
            <a:ext cx="328891" cy="466672"/>
            <a:chOff x="199304" y="53446"/>
            <a:chExt cx="328891" cy="466672"/>
          </a:xfrm>
        </p:grpSpPr>
        <p:sp>
          <p:nvSpPr>
            <p:cNvPr id="56" name="Freeform 5"/>
            <p:cNvSpPr/>
            <p:nvPr/>
          </p:nvSpPr>
          <p:spPr bwMode="auto">
            <a:xfrm>
              <a:off x="202267" y="53446"/>
              <a:ext cx="197039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61" name="Freeform 6"/>
            <p:cNvSpPr/>
            <p:nvPr/>
          </p:nvSpPr>
          <p:spPr bwMode="auto">
            <a:xfrm>
              <a:off x="331156" y="183818"/>
              <a:ext cx="197039" cy="201484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62" name="Freeform 7"/>
            <p:cNvSpPr/>
            <p:nvPr/>
          </p:nvSpPr>
          <p:spPr bwMode="auto">
            <a:xfrm>
              <a:off x="199304" y="320115"/>
              <a:ext cx="195557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</p:grpSp>
      <p:pic>
        <p:nvPicPr>
          <p:cNvPr id="11" name="图片 10" descr="bytedanc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1575" y="45720"/>
            <a:ext cx="1588135" cy="4057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1" grpId="0"/>
      <p:bldP spid="52" grpId="0"/>
      <p:bldP spid="53" grpId="0"/>
      <p:bldP spid="54" grpId="0"/>
      <p:bldP spid="73" grpId="0"/>
      <p:bldP spid="74" grpId="0"/>
      <p:bldP spid="75" grpId="0"/>
      <p:bldP spid="6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50824" y="411163"/>
            <a:ext cx="3565091" cy="4321176"/>
            <a:chOff x="0" y="0"/>
            <a:chExt cx="3815916" cy="5143500"/>
          </a:xfrm>
          <a:solidFill>
            <a:srgbClr val="002060"/>
          </a:solidFill>
        </p:grpSpPr>
        <p:sp>
          <p:nvSpPr>
            <p:cNvPr id="26" name="矩形 25"/>
            <p:cNvSpPr/>
            <p:nvPr/>
          </p:nvSpPr>
          <p:spPr>
            <a:xfrm>
              <a:off x="0" y="0"/>
              <a:ext cx="3563888" cy="5143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等腰三角形 26"/>
            <p:cNvSpPr/>
            <p:nvPr/>
          </p:nvSpPr>
          <p:spPr>
            <a:xfrm rot="5400000">
              <a:off x="3271535" y="2319722"/>
              <a:ext cx="584705" cy="50405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TextBox 5"/>
          <p:cNvSpPr txBox="1"/>
          <p:nvPr/>
        </p:nvSpPr>
        <p:spPr>
          <a:xfrm>
            <a:off x="577024" y="1957356"/>
            <a:ext cx="2718032" cy="1177245"/>
          </a:xfrm>
          <a:prstGeom prst="rect">
            <a:avLst/>
          </a:prstGeom>
          <a:noFill/>
        </p:spPr>
        <p:txBody>
          <a:bodyPr wrap="square" lIns="68580" tIns="34290" rIns="68580" bIns="34290" rtlCol="0" anchor="ctr">
            <a:spAutoFit/>
          </a:bodyPr>
          <a:lstStyle/>
          <a:p>
            <a:pPr algn="ctr"/>
            <a:r>
              <a:rPr lang="zh-CN" altLang="en-US" sz="7200" spc="-300" dirty="0">
                <a:solidFill>
                  <a:schemeClr val="bg1"/>
                </a:solidFill>
                <a:effectLst/>
                <a:latin typeface="思源黑体 CN Bold" panose="020B0800000000000000" pitchFamily="34" charset="-122"/>
                <a:ea typeface="思源黑体 CN Bold" panose="020B08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目录</a:t>
            </a:r>
            <a:endParaRPr lang="zh-CN" altLang="en-US" sz="8000" spc="-300" dirty="0">
              <a:solidFill>
                <a:schemeClr val="bg1"/>
              </a:solidFill>
              <a:effectLst/>
              <a:latin typeface="思源黑体 CN Bold" panose="020B0800000000000000" pitchFamily="34" charset="-122"/>
              <a:ea typeface="思源黑体 CN Bold" panose="020B0800000000000000" pitchFamily="34" charset="-122"/>
              <a:cs typeface="Ebrima" panose="02000000000000000000" pitchFamily="2" charset="0"/>
              <a:sym typeface="微软雅黑" panose="020B0503020204020204" pitchFamily="34" charset="-122"/>
            </a:endParaRPr>
          </a:p>
        </p:txBody>
      </p:sp>
      <p:sp>
        <p:nvSpPr>
          <p:cNvPr id="20" name="TextBox 5"/>
          <p:cNvSpPr txBox="1"/>
          <p:nvPr/>
        </p:nvSpPr>
        <p:spPr>
          <a:xfrm>
            <a:off x="925259" y="3094779"/>
            <a:ext cx="2162421" cy="5001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Source Han Sans Bold" panose="020B0800000000000000" pitchFamily="34" charset="-122"/>
                <a:ea typeface="Source Han Sans Bold" panose="020B08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CONTENTS</a:t>
            </a:r>
            <a:endParaRPr lang="zh-CN" altLang="en-US" sz="2800" dirty="0">
              <a:solidFill>
                <a:schemeClr val="bg1"/>
              </a:solidFill>
              <a:latin typeface="Source Han Sans Bold" panose="020B0800000000000000" pitchFamily="34" charset="-122"/>
              <a:ea typeface="Source Han Sans Bold" panose="020B0800000000000000" pitchFamily="34" charset="-122"/>
              <a:cs typeface="Ebrima" panose="02000000000000000000" pitchFamily="2" charset="0"/>
              <a:sym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401185" y="3549015"/>
            <a:ext cx="2762885" cy="398145"/>
            <a:chOff x="6931" y="5590"/>
            <a:chExt cx="4351" cy="627"/>
          </a:xfrm>
        </p:grpSpPr>
        <p:sp>
          <p:nvSpPr>
            <p:cNvPr id="35" name="矩形 34"/>
            <p:cNvSpPr/>
            <p:nvPr/>
          </p:nvSpPr>
          <p:spPr>
            <a:xfrm>
              <a:off x="6931" y="5590"/>
              <a:ext cx="2088" cy="592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 sz="1600" b="1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6950" y="5625"/>
              <a:ext cx="4333" cy="592"/>
              <a:chOff x="6950" y="5624"/>
              <a:chExt cx="4333" cy="592"/>
            </a:xfrm>
          </p:grpSpPr>
          <p:sp>
            <p:nvSpPr>
              <p:cNvPr id="37" name="TextBox 64"/>
              <p:cNvSpPr txBox="1"/>
              <p:nvPr/>
            </p:nvSpPr>
            <p:spPr>
              <a:xfrm>
                <a:off x="6950" y="5624"/>
                <a:ext cx="2088" cy="592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lIns="68580" tIns="34290" rIns="68580" bIns="34290" rtlCol="0">
                <a:spAutoFit/>
              </a:bodyPr>
              <a:lstStyle>
                <a:defPPr>
                  <a:defRPr lang="zh-CN"/>
                </a:defPPr>
                <a:lvl1pPr>
                  <a:defRPr sz="1800"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pPr fontAlgn="ctr"/>
                <a:r>
                  <a:rPr lang="en-US" altLang="zh-CN" sz="2000" b="1" dirty="0">
                    <a:solidFill>
                      <a:schemeClr val="bg1"/>
                    </a:solidFill>
                    <a:latin typeface="Source Han Sans Normal" panose="020B0400000000000000" pitchFamily="34" charset="-122"/>
                    <a:ea typeface="Source Han Sans Normal" panose="020B0400000000000000" pitchFamily="34" charset="-122"/>
                    <a:sym typeface="微软雅黑" panose="020B0503020204020204" pitchFamily="34" charset="-122"/>
                  </a:rPr>
                  <a:t>PART 04</a:t>
                </a:r>
                <a:endParaRPr lang="zh-CN" altLang="en-US" sz="2000" b="1" dirty="0">
                  <a:solidFill>
                    <a:schemeClr val="bg1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23" name="TextBox 64"/>
              <p:cNvSpPr txBox="1"/>
              <p:nvPr/>
            </p:nvSpPr>
            <p:spPr>
              <a:xfrm>
                <a:off x="9195" y="5624"/>
                <a:ext cx="2088" cy="592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lIns="68580" tIns="34290" rIns="68580" bIns="34290" rtlCol="0">
                <a:spAutoFit/>
              </a:bodyPr>
              <a:lstStyle>
                <a:defPPr>
                  <a:defRPr lang="zh-CN"/>
                </a:defPPr>
                <a:lvl1pPr>
                  <a:defRPr sz="1800"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pPr fontAlgn="ctr"/>
                <a:r>
                  <a:rPr lang="zh-CN" altLang="en-US" sz="2200" b="1" dirty="0">
                    <a:solidFill>
                      <a:schemeClr val="tx1"/>
                    </a:solidFill>
                    <a:latin typeface="Source Han Sans Normal" panose="020B0400000000000000" pitchFamily="34" charset="-122"/>
                    <a:ea typeface="Source Han Sans Normal" panose="020B0400000000000000" pitchFamily="34" charset="-122"/>
                    <a:sym typeface="微软雅黑" panose="020B0503020204020204" pitchFamily="34" charset="-122"/>
                  </a:rPr>
                  <a:t>后期规划</a:t>
                </a:r>
              </a:p>
            </p:txBody>
          </p:sp>
        </p:grpSp>
      </p:grpSp>
      <p:grpSp>
        <p:nvGrpSpPr>
          <p:cNvPr id="33" name="组合 32"/>
          <p:cNvGrpSpPr/>
          <p:nvPr/>
        </p:nvGrpSpPr>
        <p:grpSpPr>
          <a:xfrm>
            <a:off x="4390390" y="1187450"/>
            <a:ext cx="2751455" cy="375920"/>
            <a:chOff x="6914" y="1870"/>
            <a:chExt cx="4320" cy="613"/>
          </a:xfrm>
        </p:grpSpPr>
        <p:sp>
          <p:nvSpPr>
            <p:cNvPr id="14" name="矩形 13"/>
            <p:cNvSpPr/>
            <p:nvPr/>
          </p:nvSpPr>
          <p:spPr>
            <a:xfrm>
              <a:off x="6914" y="1887"/>
              <a:ext cx="2088" cy="592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 sz="1600" b="1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2" name="TextBox 64"/>
            <p:cNvSpPr txBox="1"/>
            <p:nvPr/>
          </p:nvSpPr>
          <p:spPr>
            <a:xfrm>
              <a:off x="6950" y="1889"/>
              <a:ext cx="2088" cy="59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>
              <a:defPPr>
                <a:defRPr lang="zh-CN"/>
              </a:defPPr>
              <a:lvl1pPr>
                <a:defRPr sz="1800">
                  <a:solidFill>
                    <a:schemeClr val="tx1">
                      <a:lumMod val="75000"/>
                      <a:lumOff val="25000"/>
                    </a:schemeClr>
                  </a:solidFill>
                </a:defRPr>
              </a:lvl1pPr>
            </a:lstStyle>
            <a:p>
              <a:pPr fontAlgn="ctr"/>
              <a:r>
                <a:rPr lang="en-US" altLang="zh-CN" sz="2000" b="1" dirty="0">
                  <a:solidFill>
                    <a:schemeClr val="bg1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rPr>
                <a:t>PART 01</a:t>
              </a:r>
              <a:endParaRPr lang="zh-CN" altLang="en-US" sz="2000" b="1" dirty="0">
                <a:solidFill>
                  <a:schemeClr val="bg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7" name="TextBox 64"/>
            <p:cNvSpPr txBox="1"/>
            <p:nvPr/>
          </p:nvSpPr>
          <p:spPr>
            <a:xfrm>
              <a:off x="9146" y="1870"/>
              <a:ext cx="2088" cy="592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68580" tIns="34290" rIns="68580" bIns="34290" rtlCol="0">
              <a:spAutoFit/>
            </a:bodyPr>
            <a:lstStyle>
              <a:defPPr>
                <a:defRPr lang="zh-CN"/>
              </a:defPPr>
              <a:lvl1pPr>
                <a:defRPr sz="1800">
                  <a:solidFill>
                    <a:schemeClr val="tx1">
                      <a:lumMod val="75000"/>
                      <a:lumOff val="25000"/>
                    </a:schemeClr>
                  </a:solidFill>
                </a:defRPr>
              </a:lvl1pPr>
            </a:lstStyle>
            <a:p>
              <a:pPr fontAlgn="ctr"/>
              <a:r>
                <a:rPr lang="zh-CN" altLang="en-US" sz="2200" b="1" dirty="0">
                  <a:solidFill>
                    <a:schemeClr val="tx1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rPr>
                <a:t>工作概述</a:t>
              </a:r>
            </a:p>
          </p:txBody>
        </p:sp>
        <p:sp>
          <p:nvSpPr>
            <p:cNvPr id="4" name="TextBox 64"/>
            <p:cNvSpPr txBox="1"/>
            <p:nvPr/>
          </p:nvSpPr>
          <p:spPr>
            <a:xfrm>
              <a:off x="6967" y="1891"/>
              <a:ext cx="2088" cy="592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68580" tIns="34290" rIns="68580" bIns="34290" rtlCol="0">
              <a:spAutoFit/>
            </a:bodyPr>
            <a:lstStyle>
              <a:defPPr>
                <a:defRPr lang="zh-CN"/>
              </a:defPPr>
              <a:lvl1pPr>
                <a:defRPr sz="1800">
                  <a:solidFill>
                    <a:schemeClr val="tx1">
                      <a:lumMod val="75000"/>
                      <a:lumOff val="25000"/>
                    </a:schemeClr>
                  </a:solidFill>
                </a:defRPr>
              </a:lvl1pPr>
            </a:lstStyle>
            <a:p>
              <a:pPr fontAlgn="ctr"/>
              <a:r>
                <a:rPr lang="en-US" altLang="zh-CN" sz="2000" b="1" dirty="0">
                  <a:solidFill>
                    <a:schemeClr val="bg1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rPr>
                <a:t>PART 01</a:t>
              </a:r>
              <a:endParaRPr lang="zh-CN" altLang="en-US" sz="2000" b="1" dirty="0">
                <a:solidFill>
                  <a:schemeClr val="bg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4401185" y="1973580"/>
            <a:ext cx="2750820" cy="375920"/>
            <a:chOff x="6931" y="3053"/>
            <a:chExt cx="4332" cy="592"/>
          </a:xfrm>
        </p:grpSpPr>
        <p:sp>
          <p:nvSpPr>
            <p:cNvPr id="43" name="矩形 42"/>
            <p:cNvSpPr/>
            <p:nvPr/>
          </p:nvSpPr>
          <p:spPr>
            <a:xfrm>
              <a:off x="6931" y="3053"/>
              <a:ext cx="2088" cy="592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 sz="1600" b="1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6931" y="3053"/>
              <a:ext cx="4333" cy="592"/>
              <a:chOff x="6931" y="3053"/>
              <a:chExt cx="4284" cy="597"/>
            </a:xfrm>
          </p:grpSpPr>
          <p:sp>
            <p:nvSpPr>
              <p:cNvPr id="44" name="TextBox 64"/>
              <p:cNvSpPr txBox="1"/>
              <p:nvPr/>
            </p:nvSpPr>
            <p:spPr>
              <a:xfrm>
                <a:off x="6931" y="3053"/>
                <a:ext cx="2088" cy="592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 rtlCol="0">
                <a:spAutoFit/>
              </a:bodyPr>
              <a:lstStyle>
                <a:defPPr>
                  <a:defRPr lang="zh-CN"/>
                </a:defPPr>
                <a:lvl1pPr>
                  <a:defRPr sz="1800"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pPr fontAlgn="ctr"/>
                <a:r>
                  <a:rPr lang="en-US" altLang="zh-CN" sz="2000" b="1" dirty="0">
                    <a:solidFill>
                      <a:schemeClr val="bg1"/>
                    </a:solidFill>
                    <a:latin typeface="Source Han Sans Normal" panose="020B0400000000000000" pitchFamily="34" charset="-122"/>
                    <a:ea typeface="Source Han Sans Normal" panose="020B0400000000000000" pitchFamily="34" charset="-122"/>
                    <a:sym typeface="微软雅黑" panose="020B0503020204020204" pitchFamily="34" charset="-122"/>
                  </a:rPr>
                  <a:t>PART 02</a:t>
                </a:r>
                <a:endParaRPr lang="zh-CN" altLang="en-US" sz="2000" b="1" dirty="0">
                  <a:solidFill>
                    <a:schemeClr val="bg1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8" name="TextBox 64"/>
              <p:cNvSpPr txBox="1"/>
              <p:nvPr/>
            </p:nvSpPr>
            <p:spPr>
              <a:xfrm>
                <a:off x="9127" y="3058"/>
                <a:ext cx="2088" cy="592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lIns="68580" tIns="34290" rIns="68580" bIns="34290" rtlCol="0">
                <a:spAutoFit/>
              </a:bodyPr>
              <a:lstStyle>
                <a:defPPr>
                  <a:defRPr lang="zh-CN"/>
                </a:defPPr>
                <a:lvl1pPr>
                  <a:defRPr sz="1800"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pPr fontAlgn="ctr"/>
                <a:r>
                  <a:rPr lang="zh-CN" altLang="en-US" sz="2200" b="1" dirty="0">
                    <a:solidFill>
                      <a:schemeClr val="tx1"/>
                    </a:solidFill>
                    <a:latin typeface="Source Han Sans Normal" panose="020B0400000000000000" pitchFamily="34" charset="-122"/>
                    <a:ea typeface="Source Han Sans Normal" panose="020B0400000000000000" pitchFamily="34" charset="-122"/>
                    <a:sym typeface="微软雅黑" panose="020B0503020204020204" pitchFamily="34" charset="-122"/>
                  </a:rPr>
                  <a:t>完成情况</a:t>
                </a:r>
              </a:p>
            </p:txBody>
          </p:sp>
        </p:grpSp>
      </p:grpSp>
      <p:grpSp>
        <p:nvGrpSpPr>
          <p:cNvPr id="22" name="组合 21"/>
          <p:cNvGrpSpPr/>
          <p:nvPr/>
        </p:nvGrpSpPr>
        <p:grpSpPr>
          <a:xfrm>
            <a:off x="4401185" y="2759710"/>
            <a:ext cx="2750820" cy="379095"/>
            <a:chOff x="6931" y="4217"/>
            <a:chExt cx="4332" cy="597"/>
          </a:xfrm>
        </p:grpSpPr>
        <p:sp>
          <p:nvSpPr>
            <p:cNvPr id="47" name="矩形 46"/>
            <p:cNvSpPr/>
            <p:nvPr/>
          </p:nvSpPr>
          <p:spPr>
            <a:xfrm>
              <a:off x="6931" y="4222"/>
              <a:ext cx="2088" cy="592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 sz="1600" b="1" dirty="0"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6931" y="4217"/>
              <a:ext cx="4333" cy="592"/>
              <a:chOff x="6931" y="4217"/>
              <a:chExt cx="4284" cy="592"/>
            </a:xfrm>
          </p:grpSpPr>
          <p:sp>
            <p:nvSpPr>
              <p:cNvPr id="48" name="TextBox 64"/>
              <p:cNvSpPr txBox="1"/>
              <p:nvPr/>
            </p:nvSpPr>
            <p:spPr>
              <a:xfrm>
                <a:off x="6931" y="4217"/>
                <a:ext cx="2088" cy="592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 rtlCol="0">
                <a:spAutoFit/>
              </a:bodyPr>
              <a:lstStyle>
                <a:defPPr>
                  <a:defRPr lang="zh-CN"/>
                </a:defPPr>
                <a:lvl1pPr>
                  <a:defRPr sz="1800"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pPr fontAlgn="ctr"/>
                <a:r>
                  <a:rPr lang="en-US" altLang="zh-CN" sz="2000" b="1" dirty="0">
                    <a:solidFill>
                      <a:schemeClr val="bg1"/>
                    </a:solidFill>
                    <a:latin typeface="Source Han Sans Normal" panose="020B0400000000000000" pitchFamily="34" charset="-122"/>
                    <a:ea typeface="Source Han Sans Normal" panose="020B0400000000000000" pitchFamily="34" charset="-122"/>
                    <a:sym typeface="微软雅黑" panose="020B0503020204020204" pitchFamily="34" charset="-122"/>
                  </a:rPr>
                  <a:t>PART 03</a:t>
                </a:r>
                <a:endParaRPr lang="zh-CN" altLang="en-US" sz="2000" b="1" dirty="0">
                  <a:solidFill>
                    <a:schemeClr val="bg1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21" name="TextBox 64"/>
              <p:cNvSpPr txBox="1"/>
              <p:nvPr/>
            </p:nvSpPr>
            <p:spPr>
              <a:xfrm>
                <a:off x="9127" y="4217"/>
                <a:ext cx="2088" cy="592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lIns="68580" tIns="34290" rIns="68580" bIns="34290" rtlCol="0">
                <a:spAutoFit/>
              </a:bodyPr>
              <a:lstStyle>
                <a:defPPr>
                  <a:defRPr lang="zh-CN"/>
                </a:defPPr>
                <a:lvl1pPr>
                  <a:defRPr sz="1800"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pPr fontAlgn="ctr"/>
                <a:r>
                  <a:rPr lang="zh-CN" altLang="en-US" sz="2200" b="1" dirty="0">
                    <a:solidFill>
                      <a:schemeClr val="tx1"/>
                    </a:solidFill>
                    <a:latin typeface="Source Han Sans Normal" panose="020B0400000000000000" pitchFamily="34" charset="-122"/>
                    <a:ea typeface="Source Han Sans Normal" panose="020B0400000000000000" pitchFamily="34" charset="-122"/>
                    <a:sym typeface="微软雅黑" panose="020B0503020204020204" pitchFamily="34" charset="-122"/>
                  </a:rPr>
                  <a:t>项目展示</a:t>
                </a:r>
              </a:p>
            </p:txBody>
          </p:sp>
        </p:grpSp>
      </p:grpSp>
      <p:pic>
        <p:nvPicPr>
          <p:cNvPr id="7" name="图片 6" descr="bytedanc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1575" y="45720"/>
            <a:ext cx="1588135" cy="4057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3"/>
          <p:cNvSpPr>
            <a:spLocks noChangeArrowheads="1"/>
          </p:cNvSpPr>
          <p:nvPr/>
        </p:nvSpPr>
        <p:spPr bwMode="auto">
          <a:xfrm>
            <a:off x="455873" y="205125"/>
            <a:ext cx="2423253" cy="344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18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能力提升</a:t>
            </a:r>
          </a:p>
        </p:txBody>
      </p:sp>
      <p:sp>
        <p:nvSpPr>
          <p:cNvPr id="138" name="任意多边形 137"/>
          <p:cNvSpPr/>
          <p:nvPr/>
        </p:nvSpPr>
        <p:spPr bwMode="auto">
          <a:xfrm>
            <a:off x="4188529" y="843557"/>
            <a:ext cx="759335" cy="4299942"/>
          </a:xfrm>
          <a:custGeom>
            <a:avLst/>
            <a:gdLst>
              <a:gd name="connsiteX0" fmla="*/ 379398 w 759335"/>
              <a:gd name="connsiteY0" fmla="*/ 0 h 4299942"/>
              <a:gd name="connsiteX1" fmla="*/ 427935 w 759335"/>
              <a:gd name="connsiteY1" fmla="*/ 21630 h 4299942"/>
              <a:gd name="connsiteX2" fmla="*/ 745044 w 759335"/>
              <a:gd name="connsiteY2" fmla="*/ 339318 h 4299942"/>
              <a:gd name="connsiteX3" fmla="*/ 759335 w 759335"/>
              <a:gd name="connsiteY3" fmla="*/ 371222 h 4299942"/>
              <a:gd name="connsiteX4" fmla="*/ 716731 w 759335"/>
              <a:gd name="connsiteY4" fmla="*/ 413940 h 4299942"/>
              <a:gd name="connsiteX5" fmla="*/ 713764 w 759335"/>
              <a:gd name="connsiteY5" fmla="*/ 413670 h 4299942"/>
              <a:gd name="connsiteX6" fmla="*/ 653632 w 759335"/>
              <a:gd name="connsiteY6" fmla="*/ 413940 h 4299942"/>
              <a:gd name="connsiteX7" fmla="*/ 653363 w 759335"/>
              <a:gd name="connsiteY7" fmla="*/ 413940 h 4299942"/>
              <a:gd name="connsiteX8" fmla="*/ 642307 w 759335"/>
              <a:gd name="connsiteY8" fmla="*/ 424755 h 4299942"/>
              <a:gd name="connsiteX9" fmla="*/ 642307 w 759335"/>
              <a:gd name="connsiteY9" fmla="*/ 425026 h 4299942"/>
              <a:gd name="connsiteX10" fmla="*/ 642307 w 759335"/>
              <a:gd name="connsiteY10" fmla="*/ 576064 h 4299942"/>
              <a:gd name="connsiteX11" fmla="*/ 642307 w 759335"/>
              <a:gd name="connsiteY11" fmla="*/ 648072 h 4299942"/>
              <a:gd name="connsiteX12" fmla="*/ 642307 w 759335"/>
              <a:gd name="connsiteY12" fmla="*/ 2952328 h 4299942"/>
              <a:gd name="connsiteX13" fmla="*/ 642307 w 759335"/>
              <a:gd name="connsiteY13" fmla="*/ 3407266 h 4299942"/>
              <a:gd name="connsiteX14" fmla="*/ 642307 w 759335"/>
              <a:gd name="connsiteY14" fmla="*/ 3816424 h 4299942"/>
              <a:gd name="connsiteX15" fmla="*/ 642307 w 759335"/>
              <a:gd name="connsiteY15" fmla="*/ 3888432 h 4299942"/>
              <a:gd name="connsiteX16" fmla="*/ 642307 w 759335"/>
              <a:gd name="connsiteY16" fmla="*/ 4299942 h 4299942"/>
              <a:gd name="connsiteX17" fmla="*/ 118647 w 759335"/>
              <a:gd name="connsiteY17" fmla="*/ 4299942 h 4299942"/>
              <a:gd name="connsiteX18" fmla="*/ 118647 w 759335"/>
              <a:gd name="connsiteY18" fmla="*/ 3888432 h 4299942"/>
              <a:gd name="connsiteX19" fmla="*/ 118647 w 759335"/>
              <a:gd name="connsiteY19" fmla="*/ 3816424 h 4299942"/>
              <a:gd name="connsiteX20" fmla="*/ 118647 w 759335"/>
              <a:gd name="connsiteY20" fmla="*/ 3407266 h 4299942"/>
              <a:gd name="connsiteX21" fmla="*/ 118647 w 759335"/>
              <a:gd name="connsiteY21" fmla="*/ 2952328 h 4299942"/>
              <a:gd name="connsiteX22" fmla="*/ 118647 w 759335"/>
              <a:gd name="connsiteY22" fmla="*/ 648072 h 4299942"/>
              <a:gd name="connsiteX23" fmla="*/ 118647 w 759335"/>
              <a:gd name="connsiteY23" fmla="*/ 576064 h 4299942"/>
              <a:gd name="connsiteX24" fmla="*/ 118647 w 759335"/>
              <a:gd name="connsiteY24" fmla="*/ 425296 h 4299942"/>
              <a:gd name="connsiteX25" fmla="*/ 118647 w 759335"/>
              <a:gd name="connsiteY25" fmla="*/ 425026 h 4299942"/>
              <a:gd name="connsiteX26" fmla="*/ 107591 w 759335"/>
              <a:gd name="connsiteY26" fmla="*/ 413940 h 4299942"/>
              <a:gd name="connsiteX27" fmla="*/ 107321 w 759335"/>
              <a:gd name="connsiteY27" fmla="*/ 413940 h 4299942"/>
              <a:gd name="connsiteX28" fmla="*/ 107052 w 759335"/>
              <a:gd name="connsiteY28" fmla="*/ 413940 h 4299942"/>
              <a:gd name="connsiteX29" fmla="*/ 43684 w 759335"/>
              <a:gd name="connsiteY29" fmla="*/ 413940 h 4299942"/>
              <a:gd name="connsiteX30" fmla="*/ 42605 w 759335"/>
              <a:gd name="connsiteY30" fmla="*/ 413940 h 4299942"/>
              <a:gd name="connsiteX31" fmla="*/ 0 w 759335"/>
              <a:gd name="connsiteY31" fmla="*/ 371222 h 4299942"/>
              <a:gd name="connsiteX32" fmla="*/ 12674 w 759335"/>
              <a:gd name="connsiteY32" fmla="*/ 340669 h 4299942"/>
              <a:gd name="connsiteX33" fmla="*/ 333288 w 759335"/>
              <a:gd name="connsiteY33" fmla="*/ 19197 h 4299942"/>
              <a:gd name="connsiteX34" fmla="*/ 379398 w 759335"/>
              <a:gd name="connsiteY34" fmla="*/ 0 h 4299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759335" h="4299942">
                <a:moveTo>
                  <a:pt x="379398" y="0"/>
                </a:moveTo>
                <a:cubicBezTo>
                  <a:pt x="398813" y="0"/>
                  <a:pt x="416071" y="8382"/>
                  <a:pt x="427935" y="21630"/>
                </a:cubicBezTo>
                <a:lnTo>
                  <a:pt x="745044" y="339318"/>
                </a:lnTo>
                <a:cubicBezTo>
                  <a:pt x="753673" y="347158"/>
                  <a:pt x="759335" y="358514"/>
                  <a:pt x="759335" y="371222"/>
                </a:cubicBezTo>
                <a:cubicBezTo>
                  <a:pt x="759335" y="394744"/>
                  <a:pt x="740190" y="413940"/>
                  <a:pt x="716731" y="413940"/>
                </a:cubicBezTo>
                <a:cubicBezTo>
                  <a:pt x="715652" y="413940"/>
                  <a:pt x="714843" y="413940"/>
                  <a:pt x="713764" y="413670"/>
                </a:cubicBezTo>
                <a:lnTo>
                  <a:pt x="653632" y="413940"/>
                </a:lnTo>
                <a:lnTo>
                  <a:pt x="653363" y="413940"/>
                </a:lnTo>
                <a:cubicBezTo>
                  <a:pt x="647161" y="413940"/>
                  <a:pt x="642307" y="418807"/>
                  <a:pt x="642307" y="424755"/>
                </a:cubicBezTo>
                <a:lnTo>
                  <a:pt x="642307" y="425026"/>
                </a:lnTo>
                <a:lnTo>
                  <a:pt x="642307" y="576064"/>
                </a:lnTo>
                <a:lnTo>
                  <a:pt x="642307" y="648072"/>
                </a:lnTo>
                <a:lnTo>
                  <a:pt x="642307" y="2952328"/>
                </a:lnTo>
                <a:lnTo>
                  <a:pt x="642307" y="3407266"/>
                </a:lnTo>
                <a:lnTo>
                  <a:pt x="642307" y="3816424"/>
                </a:lnTo>
                <a:lnTo>
                  <a:pt x="642307" y="3888432"/>
                </a:lnTo>
                <a:lnTo>
                  <a:pt x="642307" y="4299942"/>
                </a:lnTo>
                <a:lnTo>
                  <a:pt x="118647" y="4299942"/>
                </a:lnTo>
                <a:lnTo>
                  <a:pt x="118647" y="3888432"/>
                </a:lnTo>
                <a:lnTo>
                  <a:pt x="118647" y="3816424"/>
                </a:lnTo>
                <a:lnTo>
                  <a:pt x="118647" y="3407266"/>
                </a:lnTo>
                <a:lnTo>
                  <a:pt x="118647" y="2952328"/>
                </a:lnTo>
                <a:lnTo>
                  <a:pt x="118647" y="648072"/>
                </a:lnTo>
                <a:lnTo>
                  <a:pt x="118647" y="576064"/>
                </a:lnTo>
                <a:lnTo>
                  <a:pt x="118647" y="425296"/>
                </a:lnTo>
                <a:lnTo>
                  <a:pt x="118647" y="425026"/>
                </a:lnTo>
                <a:cubicBezTo>
                  <a:pt x="118647" y="418807"/>
                  <a:pt x="113523" y="413940"/>
                  <a:pt x="107591" y="413940"/>
                </a:cubicBezTo>
                <a:lnTo>
                  <a:pt x="107321" y="413940"/>
                </a:lnTo>
                <a:lnTo>
                  <a:pt x="107052" y="413940"/>
                </a:lnTo>
                <a:lnTo>
                  <a:pt x="43684" y="413940"/>
                </a:lnTo>
                <a:lnTo>
                  <a:pt x="42605" y="413940"/>
                </a:lnTo>
                <a:cubicBezTo>
                  <a:pt x="18876" y="413940"/>
                  <a:pt x="0" y="394744"/>
                  <a:pt x="0" y="371222"/>
                </a:cubicBezTo>
                <a:cubicBezTo>
                  <a:pt x="0" y="359325"/>
                  <a:pt x="4854" y="348510"/>
                  <a:pt x="12674" y="340669"/>
                </a:cubicBezTo>
                <a:lnTo>
                  <a:pt x="333288" y="19197"/>
                </a:lnTo>
                <a:cubicBezTo>
                  <a:pt x="345153" y="7300"/>
                  <a:pt x="361601" y="0"/>
                  <a:pt x="379398" y="0"/>
                </a:cubicBezTo>
                <a:close/>
              </a:path>
            </a:pathLst>
          </a:custGeom>
          <a:solidFill>
            <a:srgbClr val="002060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139" name="组合 138"/>
          <p:cNvGrpSpPr/>
          <p:nvPr/>
        </p:nvGrpSpPr>
        <p:grpSpPr>
          <a:xfrm>
            <a:off x="650883" y="1102063"/>
            <a:ext cx="3579056" cy="4041437"/>
            <a:chOff x="654687" y="1102064"/>
            <a:chExt cx="3579056" cy="4041437"/>
          </a:xfrm>
        </p:grpSpPr>
        <p:grpSp>
          <p:nvGrpSpPr>
            <p:cNvPr id="178" name="组合 177"/>
            <p:cNvGrpSpPr/>
            <p:nvPr/>
          </p:nvGrpSpPr>
          <p:grpSpPr>
            <a:xfrm>
              <a:off x="1259632" y="1102064"/>
              <a:ext cx="2136766" cy="531148"/>
              <a:chOff x="1259632" y="1102064"/>
              <a:chExt cx="2136766" cy="531148"/>
            </a:xfrm>
          </p:grpSpPr>
          <p:sp>
            <p:nvSpPr>
              <p:cNvPr id="181" name="圆角矩形 180"/>
              <p:cNvSpPr/>
              <p:nvPr/>
            </p:nvSpPr>
            <p:spPr>
              <a:xfrm>
                <a:off x="1259632" y="1102064"/>
                <a:ext cx="2136766" cy="531148"/>
              </a:xfrm>
              <a:prstGeom prst="roundRect">
                <a:avLst>
                  <a:gd name="adj" fmla="val 50000"/>
                </a:avLst>
              </a:prstGeom>
              <a:solidFill>
                <a:srgbClr val="002060"/>
              </a:solidFill>
              <a:ln w="25400" cap="flat" cmpd="sng" algn="ctr">
                <a:solidFill>
                  <a:srgbClr val="002060"/>
                </a:solidFill>
                <a:prstDash val="solid"/>
              </a:ln>
              <a:effectLst>
                <a:outerShdw blurRad="228600" dist="228600" dir="5400000" algn="tr" rotWithShape="0">
                  <a:prstClr val="black">
                    <a:alpha val="3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>
                <a:defPPr>
                  <a:defRPr lang="zh-CN"/>
                </a:defPPr>
                <a:lvl1pPr marL="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2" name="矩形 181"/>
              <p:cNvSpPr>
                <a:spLocks noChangeArrowheads="1"/>
              </p:cNvSpPr>
              <p:nvPr/>
            </p:nvSpPr>
            <p:spPr bwMode="auto">
              <a:xfrm>
                <a:off x="1979712" y="1190380"/>
                <a:ext cx="1238309" cy="318304"/>
              </a:xfrm>
              <a:prstGeom prst="rect">
                <a:avLst/>
              </a:prstGeom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 anchor="t"/>
              <a:lstStyle>
                <a:defPPr>
                  <a:defRPr lang="zh-CN"/>
                </a:defPPr>
                <a:lvl1pPr marL="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200" b="1" i="0" u="none" strike="noStrike" kern="0" cap="all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Source Han Sans Normal" panose="020B0400000000000000" pitchFamily="34" charset="-122"/>
                    <a:ea typeface="Source Han Sans Normal" panose="020B0400000000000000" pitchFamily="34" charset="-122"/>
                  </a:rPr>
                  <a:t>技术提升</a:t>
                </a:r>
                <a:endParaRPr kumimoji="0" lang="en-US" altLang="zh-CN" sz="2200" b="1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ource Han Sans Normal" panose="020B0400000000000000" pitchFamily="34" charset="-122"/>
                  <a:ea typeface="Source Han Sans Normal" panose="020B0400000000000000" pitchFamily="34" charset="-122"/>
                </a:endParaRPr>
              </a:p>
            </p:txBody>
          </p:sp>
          <p:grpSp>
            <p:nvGrpSpPr>
              <p:cNvPr id="183" name="组合 182"/>
              <p:cNvGrpSpPr/>
              <p:nvPr/>
            </p:nvGrpSpPr>
            <p:grpSpPr>
              <a:xfrm>
                <a:off x="1475647" y="1252121"/>
                <a:ext cx="397945" cy="231034"/>
                <a:chOff x="5037990" y="1963784"/>
                <a:chExt cx="552270" cy="320630"/>
              </a:xfrm>
              <a:solidFill>
                <a:sysClr val="window" lastClr="FFFFFF">
                  <a:lumMod val="75000"/>
                </a:sysClr>
              </a:solidFill>
            </p:grpSpPr>
            <p:sp>
              <p:nvSpPr>
                <p:cNvPr id="184" name="Freeform 433"/>
                <p:cNvSpPr/>
                <p:nvPr/>
              </p:nvSpPr>
              <p:spPr bwMode="auto">
                <a:xfrm>
                  <a:off x="5433731" y="2051515"/>
                  <a:ext cx="156529" cy="232899"/>
                </a:xfrm>
                <a:custGeom>
                  <a:avLst/>
                  <a:gdLst>
                    <a:gd name="T0" fmla="*/ 762 w 1240"/>
                    <a:gd name="T1" fmla="*/ 823 h 1847"/>
                    <a:gd name="T2" fmla="*/ 817 w 1240"/>
                    <a:gd name="T3" fmla="*/ 766 h 1847"/>
                    <a:gd name="T4" fmla="*/ 863 w 1240"/>
                    <a:gd name="T5" fmla="*/ 700 h 1847"/>
                    <a:gd name="T6" fmla="*/ 897 w 1240"/>
                    <a:gd name="T7" fmla="*/ 627 h 1847"/>
                    <a:gd name="T8" fmla="*/ 918 w 1240"/>
                    <a:gd name="T9" fmla="*/ 548 h 1847"/>
                    <a:gd name="T10" fmla="*/ 925 w 1240"/>
                    <a:gd name="T11" fmla="*/ 464 h 1847"/>
                    <a:gd name="T12" fmla="*/ 923 w 1240"/>
                    <a:gd name="T13" fmla="*/ 417 h 1847"/>
                    <a:gd name="T14" fmla="*/ 911 w 1240"/>
                    <a:gd name="T15" fmla="*/ 349 h 1847"/>
                    <a:gd name="T16" fmla="*/ 889 w 1240"/>
                    <a:gd name="T17" fmla="*/ 284 h 1847"/>
                    <a:gd name="T18" fmla="*/ 858 w 1240"/>
                    <a:gd name="T19" fmla="*/ 224 h 1847"/>
                    <a:gd name="T20" fmla="*/ 819 w 1240"/>
                    <a:gd name="T21" fmla="*/ 169 h 1847"/>
                    <a:gd name="T22" fmla="*/ 774 w 1240"/>
                    <a:gd name="T23" fmla="*/ 121 h 1847"/>
                    <a:gd name="T24" fmla="*/ 721 w 1240"/>
                    <a:gd name="T25" fmla="*/ 79 h 1847"/>
                    <a:gd name="T26" fmla="*/ 664 w 1240"/>
                    <a:gd name="T27" fmla="*/ 45 h 1847"/>
                    <a:gd name="T28" fmla="*/ 600 w 1240"/>
                    <a:gd name="T29" fmla="*/ 21 h 1847"/>
                    <a:gd name="T30" fmla="*/ 533 w 1240"/>
                    <a:gd name="T31" fmla="*/ 5 h 1847"/>
                    <a:gd name="T32" fmla="*/ 463 w 1240"/>
                    <a:gd name="T33" fmla="*/ 0 h 1847"/>
                    <a:gd name="T34" fmla="*/ 415 w 1240"/>
                    <a:gd name="T35" fmla="*/ 2 h 1847"/>
                    <a:gd name="T36" fmla="*/ 347 w 1240"/>
                    <a:gd name="T37" fmla="*/ 14 h 1847"/>
                    <a:gd name="T38" fmla="*/ 282 w 1240"/>
                    <a:gd name="T39" fmla="*/ 35 h 1847"/>
                    <a:gd name="T40" fmla="*/ 222 w 1240"/>
                    <a:gd name="T41" fmla="*/ 66 h 1847"/>
                    <a:gd name="T42" fmla="*/ 168 w 1240"/>
                    <a:gd name="T43" fmla="*/ 104 h 1847"/>
                    <a:gd name="T44" fmla="*/ 120 w 1240"/>
                    <a:gd name="T45" fmla="*/ 150 h 1847"/>
                    <a:gd name="T46" fmla="*/ 79 w 1240"/>
                    <a:gd name="T47" fmla="*/ 201 h 1847"/>
                    <a:gd name="T48" fmla="*/ 45 w 1240"/>
                    <a:gd name="T49" fmla="*/ 259 h 1847"/>
                    <a:gd name="T50" fmla="*/ 20 w 1240"/>
                    <a:gd name="T51" fmla="*/ 322 h 1847"/>
                    <a:gd name="T52" fmla="*/ 5 w 1240"/>
                    <a:gd name="T53" fmla="*/ 389 h 1847"/>
                    <a:gd name="T54" fmla="*/ 0 w 1240"/>
                    <a:gd name="T55" fmla="*/ 459 h 1847"/>
                    <a:gd name="T56" fmla="*/ 3 w 1240"/>
                    <a:gd name="T57" fmla="*/ 515 h 1847"/>
                    <a:gd name="T58" fmla="*/ 20 w 1240"/>
                    <a:gd name="T59" fmla="*/ 592 h 1847"/>
                    <a:gd name="T60" fmla="*/ 50 w 1240"/>
                    <a:gd name="T61" fmla="*/ 664 h 1847"/>
                    <a:gd name="T62" fmla="*/ 92 w 1240"/>
                    <a:gd name="T63" fmla="*/ 729 h 1847"/>
                    <a:gd name="T64" fmla="*/ 144 w 1240"/>
                    <a:gd name="T65" fmla="*/ 787 h 1847"/>
                    <a:gd name="T66" fmla="*/ 183 w 1240"/>
                    <a:gd name="T67" fmla="*/ 820 h 1847"/>
                    <a:gd name="T68" fmla="*/ 123 w 1240"/>
                    <a:gd name="T69" fmla="*/ 863 h 1847"/>
                    <a:gd name="T70" fmla="*/ 29 w 1240"/>
                    <a:gd name="T71" fmla="*/ 956 h 1847"/>
                    <a:gd name="T72" fmla="*/ 78 w 1240"/>
                    <a:gd name="T73" fmla="*/ 1057 h 1847"/>
                    <a:gd name="T74" fmla="*/ 141 w 1240"/>
                    <a:gd name="T75" fmla="*/ 1223 h 1847"/>
                    <a:gd name="T76" fmla="*/ 192 w 1240"/>
                    <a:gd name="T77" fmla="*/ 1397 h 1847"/>
                    <a:gd name="T78" fmla="*/ 227 w 1240"/>
                    <a:gd name="T79" fmla="*/ 1572 h 1847"/>
                    <a:gd name="T80" fmla="*/ 246 w 1240"/>
                    <a:gd name="T81" fmla="*/ 1742 h 1847"/>
                    <a:gd name="T82" fmla="*/ 1240 w 1240"/>
                    <a:gd name="T83" fmla="*/ 1847 h 1847"/>
                    <a:gd name="T84" fmla="*/ 1238 w 1240"/>
                    <a:gd name="T85" fmla="*/ 1765 h 1847"/>
                    <a:gd name="T86" fmla="*/ 1225 w 1240"/>
                    <a:gd name="T87" fmla="*/ 1642 h 1847"/>
                    <a:gd name="T88" fmla="*/ 1203 w 1240"/>
                    <a:gd name="T89" fmla="*/ 1524 h 1847"/>
                    <a:gd name="T90" fmla="*/ 1172 w 1240"/>
                    <a:gd name="T91" fmla="*/ 1411 h 1847"/>
                    <a:gd name="T92" fmla="*/ 1132 w 1240"/>
                    <a:gd name="T93" fmla="*/ 1303 h 1847"/>
                    <a:gd name="T94" fmla="*/ 1083 w 1240"/>
                    <a:gd name="T95" fmla="*/ 1203 h 1847"/>
                    <a:gd name="T96" fmla="*/ 1027 w 1240"/>
                    <a:gd name="T97" fmla="*/ 1110 h 1847"/>
                    <a:gd name="T98" fmla="*/ 965 w 1240"/>
                    <a:gd name="T99" fmla="*/ 1026 h 1847"/>
                    <a:gd name="T100" fmla="*/ 896 w 1240"/>
                    <a:gd name="T101" fmla="*/ 952 h 1847"/>
                    <a:gd name="T102" fmla="*/ 821 w 1240"/>
                    <a:gd name="T103" fmla="*/ 890 h 1847"/>
                    <a:gd name="T104" fmla="*/ 741 w 1240"/>
                    <a:gd name="T105" fmla="*/ 840 h 18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240" h="1847">
                      <a:moveTo>
                        <a:pt x="741" y="840"/>
                      </a:moveTo>
                      <a:lnTo>
                        <a:pt x="741" y="840"/>
                      </a:lnTo>
                      <a:lnTo>
                        <a:pt x="762" y="823"/>
                      </a:lnTo>
                      <a:lnTo>
                        <a:pt x="781" y="806"/>
                      </a:lnTo>
                      <a:lnTo>
                        <a:pt x="800" y="787"/>
                      </a:lnTo>
                      <a:lnTo>
                        <a:pt x="817" y="766"/>
                      </a:lnTo>
                      <a:lnTo>
                        <a:pt x="834" y="746"/>
                      </a:lnTo>
                      <a:lnTo>
                        <a:pt x="848" y="724"/>
                      </a:lnTo>
                      <a:lnTo>
                        <a:pt x="863" y="700"/>
                      </a:lnTo>
                      <a:lnTo>
                        <a:pt x="875" y="677"/>
                      </a:lnTo>
                      <a:lnTo>
                        <a:pt x="886" y="653"/>
                      </a:lnTo>
                      <a:lnTo>
                        <a:pt x="897" y="627"/>
                      </a:lnTo>
                      <a:lnTo>
                        <a:pt x="905" y="601"/>
                      </a:lnTo>
                      <a:lnTo>
                        <a:pt x="912" y="574"/>
                      </a:lnTo>
                      <a:lnTo>
                        <a:pt x="918" y="548"/>
                      </a:lnTo>
                      <a:lnTo>
                        <a:pt x="922" y="521"/>
                      </a:lnTo>
                      <a:lnTo>
                        <a:pt x="924" y="493"/>
                      </a:lnTo>
                      <a:lnTo>
                        <a:pt x="925" y="464"/>
                      </a:lnTo>
                      <a:lnTo>
                        <a:pt x="925" y="464"/>
                      </a:lnTo>
                      <a:lnTo>
                        <a:pt x="924" y="440"/>
                      </a:lnTo>
                      <a:lnTo>
                        <a:pt x="923" y="417"/>
                      </a:lnTo>
                      <a:lnTo>
                        <a:pt x="920" y="394"/>
                      </a:lnTo>
                      <a:lnTo>
                        <a:pt x="916" y="371"/>
                      </a:lnTo>
                      <a:lnTo>
                        <a:pt x="911" y="349"/>
                      </a:lnTo>
                      <a:lnTo>
                        <a:pt x="905" y="327"/>
                      </a:lnTo>
                      <a:lnTo>
                        <a:pt x="898" y="305"/>
                      </a:lnTo>
                      <a:lnTo>
                        <a:pt x="889" y="284"/>
                      </a:lnTo>
                      <a:lnTo>
                        <a:pt x="880" y="263"/>
                      </a:lnTo>
                      <a:lnTo>
                        <a:pt x="870" y="243"/>
                      </a:lnTo>
                      <a:lnTo>
                        <a:pt x="858" y="224"/>
                      </a:lnTo>
                      <a:lnTo>
                        <a:pt x="846" y="205"/>
                      </a:lnTo>
                      <a:lnTo>
                        <a:pt x="834" y="187"/>
                      </a:lnTo>
                      <a:lnTo>
                        <a:pt x="819" y="169"/>
                      </a:lnTo>
                      <a:lnTo>
                        <a:pt x="805" y="153"/>
                      </a:lnTo>
                      <a:lnTo>
                        <a:pt x="789" y="136"/>
                      </a:lnTo>
                      <a:lnTo>
                        <a:pt x="774" y="121"/>
                      </a:lnTo>
                      <a:lnTo>
                        <a:pt x="756" y="106"/>
                      </a:lnTo>
                      <a:lnTo>
                        <a:pt x="740" y="93"/>
                      </a:lnTo>
                      <a:lnTo>
                        <a:pt x="721" y="79"/>
                      </a:lnTo>
                      <a:lnTo>
                        <a:pt x="703" y="67"/>
                      </a:lnTo>
                      <a:lnTo>
                        <a:pt x="683" y="56"/>
                      </a:lnTo>
                      <a:lnTo>
                        <a:pt x="664" y="45"/>
                      </a:lnTo>
                      <a:lnTo>
                        <a:pt x="643" y="36"/>
                      </a:lnTo>
                      <a:lnTo>
                        <a:pt x="621" y="28"/>
                      </a:lnTo>
                      <a:lnTo>
                        <a:pt x="600" y="21"/>
                      </a:lnTo>
                      <a:lnTo>
                        <a:pt x="578" y="14"/>
                      </a:lnTo>
                      <a:lnTo>
                        <a:pt x="555" y="9"/>
                      </a:lnTo>
                      <a:lnTo>
                        <a:pt x="533" y="5"/>
                      </a:lnTo>
                      <a:lnTo>
                        <a:pt x="510" y="2"/>
                      </a:lnTo>
                      <a:lnTo>
                        <a:pt x="486" y="0"/>
                      </a:lnTo>
                      <a:lnTo>
                        <a:pt x="463" y="0"/>
                      </a:lnTo>
                      <a:lnTo>
                        <a:pt x="463" y="0"/>
                      </a:lnTo>
                      <a:lnTo>
                        <a:pt x="439" y="0"/>
                      </a:lnTo>
                      <a:lnTo>
                        <a:pt x="415" y="2"/>
                      </a:lnTo>
                      <a:lnTo>
                        <a:pt x="392" y="5"/>
                      </a:lnTo>
                      <a:lnTo>
                        <a:pt x="370" y="9"/>
                      </a:lnTo>
                      <a:lnTo>
                        <a:pt x="347" y="14"/>
                      </a:lnTo>
                      <a:lnTo>
                        <a:pt x="326" y="21"/>
                      </a:lnTo>
                      <a:lnTo>
                        <a:pt x="304" y="28"/>
                      </a:lnTo>
                      <a:lnTo>
                        <a:pt x="282" y="35"/>
                      </a:lnTo>
                      <a:lnTo>
                        <a:pt x="262" y="44"/>
                      </a:lnTo>
                      <a:lnTo>
                        <a:pt x="242" y="55"/>
                      </a:lnTo>
                      <a:lnTo>
                        <a:pt x="222" y="66"/>
                      </a:lnTo>
                      <a:lnTo>
                        <a:pt x="204" y="77"/>
                      </a:lnTo>
                      <a:lnTo>
                        <a:pt x="185" y="91"/>
                      </a:lnTo>
                      <a:lnTo>
                        <a:pt x="168" y="104"/>
                      </a:lnTo>
                      <a:lnTo>
                        <a:pt x="151" y="119"/>
                      </a:lnTo>
                      <a:lnTo>
                        <a:pt x="136" y="133"/>
                      </a:lnTo>
                      <a:lnTo>
                        <a:pt x="120" y="150"/>
                      </a:lnTo>
                      <a:lnTo>
                        <a:pt x="106" y="166"/>
                      </a:lnTo>
                      <a:lnTo>
                        <a:pt x="92" y="184"/>
                      </a:lnTo>
                      <a:lnTo>
                        <a:pt x="79" y="201"/>
                      </a:lnTo>
                      <a:lnTo>
                        <a:pt x="67" y="220"/>
                      </a:lnTo>
                      <a:lnTo>
                        <a:pt x="55" y="239"/>
                      </a:lnTo>
                      <a:lnTo>
                        <a:pt x="45" y="259"/>
                      </a:lnTo>
                      <a:lnTo>
                        <a:pt x="36" y="279"/>
                      </a:lnTo>
                      <a:lnTo>
                        <a:pt x="28" y="300"/>
                      </a:lnTo>
                      <a:lnTo>
                        <a:pt x="20" y="322"/>
                      </a:lnTo>
                      <a:lnTo>
                        <a:pt x="14" y="343"/>
                      </a:lnTo>
                      <a:lnTo>
                        <a:pt x="9" y="366"/>
                      </a:lnTo>
                      <a:lnTo>
                        <a:pt x="5" y="389"/>
                      </a:lnTo>
                      <a:lnTo>
                        <a:pt x="2" y="411"/>
                      </a:lnTo>
                      <a:lnTo>
                        <a:pt x="1" y="435"/>
                      </a:lnTo>
                      <a:lnTo>
                        <a:pt x="0" y="459"/>
                      </a:lnTo>
                      <a:lnTo>
                        <a:pt x="0" y="459"/>
                      </a:lnTo>
                      <a:lnTo>
                        <a:pt x="1" y="487"/>
                      </a:lnTo>
                      <a:lnTo>
                        <a:pt x="3" y="515"/>
                      </a:lnTo>
                      <a:lnTo>
                        <a:pt x="7" y="541"/>
                      </a:lnTo>
                      <a:lnTo>
                        <a:pt x="13" y="567"/>
                      </a:lnTo>
                      <a:lnTo>
                        <a:pt x="20" y="592"/>
                      </a:lnTo>
                      <a:lnTo>
                        <a:pt x="29" y="617"/>
                      </a:lnTo>
                      <a:lnTo>
                        <a:pt x="39" y="642"/>
                      </a:lnTo>
                      <a:lnTo>
                        <a:pt x="50" y="664"/>
                      </a:lnTo>
                      <a:lnTo>
                        <a:pt x="63" y="687"/>
                      </a:lnTo>
                      <a:lnTo>
                        <a:pt x="76" y="709"/>
                      </a:lnTo>
                      <a:lnTo>
                        <a:pt x="92" y="729"/>
                      </a:lnTo>
                      <a:lnTo>
                        <a:pt x="108" y="750"/>
                      </a:lnTo>
                      <a:lnTo>
                        <a:pt x="126" y="768"/>
                      </a:lnTo>
                      <a:lnTo>
                        <a:pt x="144" y="787"/>
                      </a:lnTo>
                      <a:lnTo>
                        <a:pt x="164" y="803"/>
                      </a:lnTo>
                      <a:lnTo>
                        <a:pt x="183" y="820"/>
                      </a:lnTo>
                      <a:lnTo>
                        <a:pt x="183" y="820"/>
                      </a:lnTo>
                      <a:lnTo>
                        <a:pt x="164" y="832"/>
                      </a:lnTo>
                      <a:lnTo>
                        <a:pt x="143" y="847"/>
                      </a:lnTo>
                      <a:lnTo>
                        <a:pt x="123" y="863"/>
                      </a:lnTo>
                      <a:lnTo>
                        <a:pt x="104" y="882"/>
                      </a:lnTo>
                      <a:lnTo>
                        <a:pt x="66" y="919"/>
                      </a:lnTo>
                      <a:lnTo>
                        <a:pt x="29" y="956"/>
                      </a:lnTo>
                      <a:lnTo>
                        <a:pt x="29" y="956"/>
                      </a:lnTo>
                      <a:lnTo>
                        <a:pt x="53" y="1006"/>
                      </a:lnTo>
                      <a:lnTo>
                        <a:pt x="78" y="1057"/>
                      </a:lnTo>
                      <a:lnTo>
                        <a:pt x="101" y="1111"/>
                      </a:lnTo>
                      <a:lnTo>
                        <a:pt x="121" y="1167"/>
                      </a:lnTo>
                      <a:lnTo>
                        <a:pt x="141" y="1223"/>
                      </a:lnTo>
                      <a:lnTo>
                        <a:pt x="160" y="1280"/>
                      </a:lnTo>
                      <a:lnTo>
                        <a:pt x="176" y="1339"/>
                      </a:lnTo>
                      <a:lnTo>
                        <a:pt x="192" y="1397"/>
                      </a:lnTo>
                      <a:lnTo>
                        <a:pt x="205" y="1455"/>
                      </a:lnTo>
                      <a:lnTo>
                        <a:pt x="216" y="1514"/>
                      </a:lnTo>
                      <a:lnTo>
                        <a:pt x="227" y="1572"/>
                      </a:lnTo>
                      <a:lnTo>
                        <a:pt x="235" y="1630"/>
                      </a:lnTo>
                      <a:lnTo>
                        <a:pt x="241" y="1686"/>
                      </a:lnTo>
                      <a:lnTo>
                        <a:pt x="246" y="1742"/>
                      </a:lnTo>
                      <a:lnTo>
                        <a:pt x="248" y="1796"/>
                      </a:lnTo>
                      <a:lnTo>
                        <a:pt x="249" y="1847"/>
                      </a:lnTo>
                      <a:lnTo>
                        <a:pt x="1240" y="1847"/>
                      </a:lnTo>
                      <a:lnTo>
                        <a:pt x="1240" y="1847"/>
                      </a:lnTo>
                      <a:lnTo>
                        <a:pt x="1240" y="1806"/>
                      </a:lnTo>
                      <a:lnTo>
                        <a:pt x="1238" y="1765"/>
                      </a:lnTo>
                      <a:lnTo>
                        <a:pt x="1235" y="1723"/>
                      </a:lnTo>
                      <a:lnTo>
                        <a:pt x="1230" y="1683"/>
                      </a:lnTo>
                      <a:lnTo>
                        <a:pt x="1225" y="1642"/>
                      </a:lnTo>
                      <a:lnTo>
                        <a:pt x="1219" y="1603"/>
                      </a:lnTo>
                      <a:lnTo>
                        <a:pt x="1212" y="1563"/>
                      </a:lnTo>
                      <a:lnTo>
                        <a:pt x="1203" y="1524"/>
                      </a:lnTo>
                      <a:lnTo>
                        <a:pt x="1193" y="1485"/>
                      </a:lnTo>
                      <a:lnTo>
                        <a:pt x="1183" y="1448"/>
                      </a:lnTo>
                      <a:lnTo>
                        <a:pt x="1172" y="1411"/>
                      </a:lnTo>
                      <a:lnTo>
                        <a:pt x="1159" y="1374"/>
                      </a:lnTo>
                      <a:lnTo>
                        <a:pt x="1146" y="1338"/>
                      </a:lnTo>
                      <a:lnTo>
                        <a:pt x="1132" y="1303"/>
                      </a:lnTo>
                      <a:lnTo>
                        <a:pt x="1116" y="1269"/>
                      </a:lnTo>
                      <a:lnTo>
                        <a:pt x="1100" y="1235"/>
                      </a:lnTo>
                      <a:lnTo>
                        <a:pt x="1083" y="1203"/>
                      </a:lnTo>
                      <a:lnTo>
                        <a:pt x="1066" y="1171"/>
                      </a:lnTo>
                      <a:lnTo>
                        <a:pt x="1047" y="1140"/>
                      </a:lnTo>
                      <a:lnTo>
                        <a:pt x="1027" y="1110"/>
                      </a:lnTo>
                      <a:lnTo>
                        <a:pt x="1007" y="1081"/>
                      </a:lnTo>
                      <a:lnTo>
                        <a:pt x="986" y="1053"/>
                      </a:lnTo>
                      <a:lnTo>
                        <a:pt x="965" y="1026"/>
                      </a:lnTo>
                      <a:lnTo>
                        <a:pt x="942" y="1000"/>
                      </a:lnTo>
                      <a:lnTo>
                        <a:pt x="919" y="976"/>
                      </a:lnTo>
                      <a:lnTo>
                        <a:pt x="896" y="952"/>
                      </a:lnTo>
                      <a:lnTo>
                        <a:pt x="872" y="930"/>
                      </a:lnTo>
                      <a:lnTo>
                        <a:pt x="846" y="910"/>
                      </a:lnTo>
                      <a:lnTo>
                        <a:pt x="821" y="890"/>
                      </a:lnTo>
                      <a:lnTo>
                        <a:pt x="794" y="872"/>
                      </a:lnTo>
                      <a:lnTo>
                        <a:pt x="769" y="855"/>
                      </a:lnTo>
                      <a:lnTo>
                        <a:pt x="741" y="840"/>
                      </a:lnTo>
                      <a:lnTo>
                        <a:pt x="741" y="84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innerShdw blurRad="38100" dist="25400" dir="18900000">
                    <a:prstClr val="black">
                      <a:alpha val="50000"/>
                    </a:prstClr>
                  </a:innerShdw>
                </a:effec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zh-CN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ea typeface="Source Han Sans Normal" panose="020B0400000000000000" pitchFamily="34" charset="-122"/>
                    </a:rPr>
                    <a:t> </a:t>
                  </a:r>
                  <a:endParaRPr kumimoji="0" lang="zh-CN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ea typeface="Source Han Sans Normal" panose="020B0400000000000000" pitchFamily="34" charset="-122"/>
                  </a:endParaRPr>
                </a:p>
              </p:txBody>
            </p:sp>
            <p:sp>
              <p:nvSpPr>
                <p:cNvPr id="185" name="Freeform 434"/>
                <p:cNvSpPr/>
                <p:nvPr/>
              </p:nvSpPr>
              <p:spPr bwMode="auto">
                <a:xfrm>
                  <a:off x="5037990" y="2052147"/>
                  <a:ext cx="156529" cy="232267"/>
                </a:xfrm>
                <a:custGeom>
                  <a:avLst/>
                  <a:gdLst>
                    <a:gd name="T0" fmla="*/ 1077 w 1240"/>
                    <a:gd name="T1" fmla="*/ 799 h 1842"/>
                    <a:gd name="T2" fmla="*/ 1132 w 1240"/>
                    <a:gd name="T3" fmla="*/ 746 h 1842"/>
                    <a:gd name="T4" fmla="*/ 1177 w 1240"/>
                    <a:gd name="T5" fmla="*/ 685 h 1842"/>
                    <a:gd name="T6" fmla="*/ 1211 w 1240"/>
                    <a:gd name="T7" fmla="*/ 618 h 1842"/>
                    <a:gd name="T8" fmla="*/ 1233 w 1240"/>
                    <a:gd name="T9" fmla="*/ 544 h 1842"/>
                    <a:gd name="T10" fmla="*/ 1240 w 1240"/>
                    <a:gd name="T11" fmla="*/ 462 h 1842"/>
                    <a:gd name="T12" fmla="*/ 1238 w 1240"/>
                    <a:gd name="T13" fmla="*/ 415 h 1842"/>
                    <a:gd name="T14" fmla="*/ 1226 w 1240"/>
                    <a:gd name="T15" fmla="*/ 347 h 1842"/>
                    <a:gd name="T16" fmla="*/ 1204 w 1240"/>
                    <a:gd name="T17" fmla="*/ 282 h 1842"/>
                    <a:gd name="T18" fmla="*/ 1173 w 1240"/>
                    <a:gd name="T19" fmla="*/ 222 h 1842"/>
                    <a:gd name="T20" fmla="*/ 1135 w 1240"/>
                    <a:gd name="T21" fmla="*/ 168 h 1842"/>
                    <a:gd name="T22" fmla="*/ 1089 w 1240"/>
                    <a:gd name="T23" fmla="*/ 120 h 1842"/>
                    <a:gd name="T24" fmla="*/ 1036 w 1240"/>
                    <a:gd name="T25" fmla="*/ 79 h 1842"/>
                    <a:gd name="T26" fmla="*/ 978 w 1240"/>
                    <a:gd name="T27" fmla="*/ 45 h 1842"/>
                    <a:gd name="T28" fmla="*/ 916 w 1240"/>
                    <a:gd name="T29" fmla="*/ 21 h 1842"/>
                    <a:gd name="T30" fmla="*/ 849 w 1240"/>
                    <a:gd name="T31" fmla="*/ 5 h 1842"/>
                    <a:gd name="T32" fmla="*/ 777 w 1240"/>
                    <a:gd name="T33" fmla="*/ 0 h 1842"/>
                    <a:gd name="T34" fmla="*/ 730 w 1240"/>
                    <a:gd name="T35" fmla="*/ 2 h 1842"/>
                    <a:gd name="T36" fmla="*/ 662 w 1240"/>
                    <a:gd name="T37" fmla="*/ 15 h 1842"/>
                    <a:gd name="T38" fmla="*/ 598 w 1240"/>
                    <a:gd name="T39" fmla="*/ 36 h 1842"/>
                    <a:gd name="T40" fmla="*/ 538 w 1240"/>
                    <a:gd name="T41" fmla="*/ 67 h 1842"/>
                    <a:gd name="T42" fmla="*/ 484 w 1240"/>
                    <a:gd name="T43" fmla="*/ 106 h 1842"/>
                    <a:gd name="T44" fmla="*/ 435 w 1240"/>
                    <a:gd name="T45" fmla="*/ 152 h 1842"/>
                    <a:gd name="T46" fmla="*/ 394 w 1240"/>
                    <a:gd name="T47" fmla="*/ 204 h 1842"/>
                    <a:gd name="T48" fmla="*/ 361 w 1240"/>
                    <a:gd name="T49" fmla="*/ 263 h 1842"/>
                    <a:gd name="T50" fmla="*/ 336 w 1240"/>
                    <a:gd name="T51" fmla="*/ 326 h 1842"/>
                    <a:gd name="T52" fmla="*/ 321 w 1240"/>
                    <a:gd name="T53" fmla="*/ 393 h 1842"/>
                    <a:gd name="T54" fmla="*/ 315 w 1240"/>
                    <a:gd name="T55" fmla="*/ 464 h 1842"/>
                    <a:gd name="T56" fmla="*/ 319 w 1240"/>
                    <a:gd name="T57" fmla="*/ 520 h 1842"/>
                    <a:gd name="T58" fmla="*/ 335 w 1240"/>
                    <a:gd name="T59" fmla="*/ 600 h 1842"/>
                    <a:gd name="T60" fmla="*/ 365 w 1240"/>
                    <a:gd name="T61" fmla="*/ 675 h 1842"/>
                    <a:gd name="T62" fmla="*/ 406 w 1240"/>
                    <a:gd name="T63" fmla="*/ 743 h 1842"/>
                    <a:gd name="T64" fmla="*/ 459 w 1240"/>
                    <a:gd name="T65" fmla="*/ 802 h 1842"/>
                    <a:gd name="T66" fmla="*/ 499 w 1240"/>
                    <a:gd name="T67" fmla="*/ 836 h 1842"/>
                    <a:gd name="T68" fmla="*/ 420 w 1240"/>
                    <a:gd name="T69" fmla="*/ 886 h 1842"/>
                    <a:gd name="T70" fmla="*/ 345 w 1240"/>
                    <a:gd name="T71" fmla="*/ 948 h 1842"/>
                    <a:gd name="T72" fmla="*/ 275 w 1240"/>
                    <a:gd name="T73" fmla="*/ 1021 h 1842"/>
                    <a:gd name="T74" fmla="*/ 214 w 1240"/>
                    <a:gd name="T75" fmla="*/ 1105 h 1842"/>
                    <a:gd name="T76" fmla="*/ 157 w 1240"/>
                    <a:gd name="T77" fmla="*/ 1198 h 1842"/>
                    <a:gd name="T78" fmla="*/ 110 w 1240"/>
                    <a:gd name="T79" fmla="*/ 1299 h 1842"/>
                    <a:gd name="T80" fmla="*/ 69 w 1240"/>
                    <a:gd name="T81" fmla="*/ 1406 h 1842"/>
                    <a:gd name="T82" fmla="*/ 37 w 1240"/>
                    <a:gd name="T83" fmla="*/ 1519 h 1842"/>
                    <a:gd name="T84" fmla="*/ 16 w 1240"/>
                    <a:gd name="T85" fmla="*/ 1638 h 1842"/>
                    <a:gd name="T86" fmla="*/ 3 w 1240"/>
                    <a:gd name="T87" fmla="*/ 1760 h 1842"/>
                    <a:gd name="T88" fmla="*/ 915 w 1240"/>
                    <a:gd name="T89" fmla="*/ 1842 h 1842"/>
                    <a:gd name="T90" fmla="*/ 919 w 1240"/>
                    <a:gd name="T91" fmla="*/ 1735 h 1842"/>
                    <a:gd name="T92" fmla="*/ 940 w 1240"/>
                    <a:gd name="T93" fmla="*/ 1559 h 1842"/>
                    <a:gd name="T94" fmla="*/ 979 w 1240"/>
                    <a:gd name="T95" fmla="*/ 1372 h 1842"/>
                    <a:gd name="T96" fmla="*/ 1035 w 1240"/>
                    <a:gd name="T97" fmla="*/ 1186 h 1842"/>
                    <a:gd name="T98" fmla="*/ 1106 w 1240"/>
                    <a:gd name="T99" fmla="*/ 1011 h 1842"/>
                    <a:gd name="T100" fmla="*/ 1161 w 1240"/>
                    <a:gd name="T101" fmla="*/ 906 h 1842"/>
                    <a:gd name="T102" fmla="*/ 1136 w 1240"/>
                    <a:gd name="T103" fmla="*/ 883 h 1842"/>
                    <a:gd name="T104" fmla="*/ 1084 w 1240"/>
                    <a:gd name="T105" fmla="*/ 834 h 1842"/>
                    <a:gd name="T106" fmla="*/ 1057 w 1240"/>
                    <a:gd name="T107" fmla="*/ 816 h 1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1240" h="1842">
                      <a:moveTo>
                        <a:pt x="1057" y="816"/>
                      </a:moveTo>
                      <a:lnTo>
                        <a:pt x="1057" y="816"/>
                      </a:lnTo>
                      <a:lnTo>
                        <a:pt x="1077" y="799"/>
                      </a:lnTo>
                      <a:lnTo>
                        <a:pt x="1097" y="782"/>
                      </a:lnTo>
                      <a:lnTo>
                        <a:pt x="1116" y="764"/>
                      </a:lnTo>
                      <a:lnTo>
                        <a:pt x="1132" y="746"/>
                      </a:lnTo>
                      <a:lnTo>
                        <a:pt x="1149" y="726"/>
                      </a:lnTo>
                      <a:lnTo>
                        <a:pt x="1164" y="707"/>
                      </a:lnTo>
                      <a:lnTo>
                        <a:pt x="1177" y="685"/>
                      </a:lnTo>
                      <a:lnTo>
                        <a:pt x="1191" y="663"/>
                      </a:lnTo>
                      <a:lnTo>
                        <a:pt x="1202" y="641"/>
                      </a:lnTo>
                      <a:lnTo>
                        <a:pt x="1211" y="618"/>
                      </a:lnTo>
                      <a:lnTo>
                        <a:pt x="1221" y="594"/>
                      </a:lnTo>
                      <a:lnTo>
                        <a:pt x="1227" y="569"/>
                      </a:lnTo>
                      <a:lnTo>
                        <a:pt x="1233" y="544"/>
                      </a:lnTo>
                      <a:lnTo>
                        <a:pt x="1237" y="517"/>
                      </a:lnTo>
                      <a:lnTo>
                        <a:pt x="1239" y="490"/>
                      </a:lnTo>
                      <a:lnTo>
                        <a:pt x="1240" y="462"/>
                      </a:lnTo>
                      <a:lnTo>
                        <a:pt x="1240" y="462"/>
                      </a:lnTo>
                      <a:lnTo>
                        <a:pt x="1240" y="438"/>
                      </a:lnTo>
                      <a:lnTo>
                        <a:pt x="1238" y="415"/>
                      </a:lnTo>
                      <a:lnTo>
                        <a:pt x="1235" y="392"/>
                      </a:lnTo>
                      <a:lnTo>
                        <a:pt x="1231" y="368"/>
                      </a:lnTo>
                      <a:lnTo>
                        <a:pt x="1226" y="347"/>
                      </a:lnTo>
                      <a:lnTo>
                        <a:pt x="1220" y="324"/>
                      </a:lnTo>
                      <a:lnTo>
                        <a:pt x="1212" y="303"/>
                      </a:lnTo>
                      <a:lnTo>
                        <a:pt x="1204" y="282"/>
                      </a:lnTo>
                      <a:lnTo>
                        <a:pt x="1195" y="261"/>
                      </a:lnTo>
                      <a:lnTo>
                        <a:pt x="1185" y="241"/>
                      </a:lnTo>
                      <a:lnTo>
                        <a:pt x="1173" y="222"/>
                      </a:lnTo>
                      <a:lnTo>
                        <a:pt x="1161" y="203"/>
                      </a:lnTo>
                      <a:lnTo>
                        <a:pt x="1149" y="186"/>
                      </a:lnTo>
                      <a:lnTo>
                        <a:pt x="1135" y="168"/>
                      </a:lnTo>
                      <a:lnTo>
                        <a:pt x="1121" y="151"/>
                      </a:lnTo>
                      <a:lnTo>
                        <a:pt x="1105" y="135"/>
                      </a:lnTo>
                      <a:lnTo>
                        <a:pt x="1089" y="120"/>
                      </a:lnTo>
                      <a:lnTo>
                        <a:pt x="1072" y="105"/>
                      </a:lnTo>
                      <a:lnTo>
                        <a:pt x="1055" y="92"/>
                      </a:lnTo>
                      <a:lnTo>
                        <a:pt x="1036" y="79"/>
                      </a:lnTo>
                      <a:lnTo>
                        <a:pt x="1018" y="66"/>
                      </a:lnTo>
                      <a:lnTo>
                        <a:pt x="998" y="56"/>
                      </a:lnTo>
                      <a:lnTo>
                        <a:pt x="978" y="45"/>
                      </a:lnTo>
                      <a:lnTo>
                        <a:pt x="958" y="36"/>
                      </a:lnTo>
                      <a:lnTo>
                        <a:pt x="937" y="28"/>
                      </a:lnTo>
                      <a:lnTo>
                        <a:pt x="916" y="21"/>
                      </a:lnTo>
                      <a:lnTo>
                        <a:pt x="894" y="15"/>
                      </a:lnTo>
                      <a:lnTo>
                        <a:pt x="871" y="9"/>
                      </a:lnTo>
                      <a:lnTo>
                        <a:pt x="849" y="5"/>
                      </a:lnTo>
                      <a:lnTo>
                        <a:pt x="825" y="2"/>
                      </a:lnTo>
                      <a:lnTo>
                        <a:pt x="801" y="0"/>
                      </a:lnTo>
                      <a:lnTo>
                        <a:pt x="777" y="0"/>
                      </a:lnTo>
                      <a:lnTo>
                        <a:pt x="777" y="0"/>
                      </a:lnTo>
                      <a:lnTo>
                        <a:pt x="754" y="0"/>
                      </a:lnTo>
                      <a:lnTo>
                        <a:pt x="730" y="2"/>
                      </a:lnTo>
                      <a:lnTo>
                        <a:pt x="707" y="5"/>
                      </a:lnTo>
                      <a:lnTo>
                        <a:pt x="685" y="9"/>
                      </a:lnTo>
                      <a:lnTo>
                        <a:pt x="662" y="15"/>
                      </a:lnTo>
                      <a:lnTo>
                        <a:pt x="640" y="21"/>
                      </a:lnTo>
                      <a:lnTo>
                        <a:pt x="619" y="28"/>
                      </a:lnTo>
                      <a:lnTo>
                        <a:pt x="598" y="36"/>
                      </a:lnTo>
                      <a:lnTo>
                        <a:pt x="577" y="45"/>
                      </a:lnTo>
                      <a:lnTo>
                        <a:pt x="557" y="56"/>
                      </a:lnTo>
                      <a:lnTo>
                        <a:pt x="538" y="67"/>
                      </a:lnTo>
                      <a:lnTo>
                        <a:pt x="519" y="80"/>
                      </a:lnTo>
                      <a:lnTo>
                        <a:pt x="501" y="92"/>
                      </a:lnTo>
                      <a:lnTo>
                        <a:pt x="484" y="106"/>
                      </a:lnTo>
                      <a:lnTo>
                        <a:pt x="466" y="121"/>
                      </a:lnTo>
                      <a:lnTo>
                        <a:pt x="451" y="136"/>
                      </a:lnTo>
                      <a:lnTo>
                        <a:pt x="435" y="152"/>
                      </a:lnTo>
                      <a:lnTo>
                        <a:pt x="421" y="169"/>
                      </a:lnTo>
                      <a:lnTo>
                        <a:pt x="407" y="187"/>
                      </a:lnTo>
                      <a:lnTo>
                        <a:pt x="394" y="204"/>
                      </a:lnTo>
                      <a:lnTo>
                        <a:pt x="382" y="224"/>
                      </a:lnTo>
                      <a:lnTo>
                        <a:pt x="371" y="244"/>
                      </a:lnTo>
                      <a:lnTo>
                        <a:pt x="361" y="263"/>
                      </a:lnTo>
                      <a:lnTo>
                        <a:pt x="352" y="284"/>
                      </a:lnTo>
                      <a:lnTo>
                        <a:pt x="344" y="304"/>
                      </a:lnTo>
                      <a:lnTo>
                        <a:pt x="336" y="326"/>
                      </a:lnTo>
                      <a:lnTo>
                        <a:pt x="330" y="349"/>
                      </a:lnTo>
                      <a:lnTo>
                        <a:pt x="325" y="370"/>
                      </a:lnTo>
                      <a:lnTo>
                        <a:pt x="321" y="393"/>
                      </a:lnTo>
                      <a:lnTo>
                        <a:pt x="318" y="417"/>
                      </a:lnTo>
                      <a:lnTo>
                        <a:pt x="316" y="441"/>
                      </a:lnTo>
                      <a:lnTo>
                        <a:pt x="315" y="464"/>
                      </a:lnTo>
                      <a:lnTo>
                        <a:pt x="315" y="464"/>
                      </a:lnTo>
                      <a:lnTo>
                        <a:pt x="316" y="492"/>
                      </a:lnTo>
                      <a:lnTo>
                        <a:pt x="319" y="520"/>
                      </a:lnTo>
                      <a:lnTo>
                        <a:pt x="323" y="547"/>
                      </a:lnTo>
                      <a:lnTo>
                        <a:pt x="328" y="574"/>
                      </a:lnTo>
                      <a:lnTo>
                        <a:pt x="335" y="600"/>
                      </a:lnTo>
                      <a:lnTo>
                        <a:pt x="344" y="625"/>
                      </a:lnTo>
                      <a:lnTo>
                        <a:pt x="354" y="651"/>
                      </a:lnTo>
                      <a:lnTo>
                        <a:pt x="365" y="675"/>
                      </a:lnTo>
                      <a:lnTo>
                        <a:pt x="378" y="698"/>
                      </a:lnTo>
                      <a:lnTo>
                        <a:pt x="392" y="721"/>
                      </a:lnTo>
                      <a:lnTo>
                        <a:pt x="406" y="743"/>
                      </a:lnTo>
                      <a:lnTo>
                        <a:pt x="423" y="763"/>
                      </a:lnTo>
                      <a:lnTo>
                        <a:pt x="440" y="783"/>
                      </a:lnTo>
                      <a:lnTo>
                        <a:pt x="459" y="802"/>
                      </a:lnTo>
                      <a:lnTo>
                        <a:pt x="479" y="819"/>
                      </a:lnTo>
                      <a:lnTo>
                        <a:pt x="499" y="836"/>
                      </a:lnTo>
                      <a:lnTo>
                        <a:pt x="499" y="836"/>
                      </a:lnTo>
                      <a:lnTo>
                        <a:pt x="472" y="851"/>
                      </a:lnTo>
                      <a:lnTo>
                        <a:pt x="446" y="868"/>
                      </a:lnTo>
                      <a:lnTo>
                        <a:pt x="420" y="886"/>
                      </a:lnTo>
                      <a:lnTo>
                        <a:pt x="394" y="905"/>
                      </a:lnTo>
                      <a:lnTo>
                        <a:pt x="369" y="926"/>
                      </a:lnTo>
                      <a:lnTo>
                        <a:pt x="345" y="948"/>
                      </a:lnTo>
                      <a:lnTo>
                        <a:pt x="321" y="972"/>
                      </a:lnTo>
                      <a:lnTo>
                        <a:pt x="298" y="995"/>
                      </a:lnTo>
                      <a:lnTo>
                        <a:pt x="275" y="1021"/>
                      </a:lnTo>
                      <a:lnTo>
                        <a:pt x="254" y="1048"/>
                      </a:lnTo>
                      <a:lnTo>
                        <a:pt x="233" y="1076"/>
                      </a:lnTo>
                      <a:lnTo>
                        <a:pt x="214" y="1105"/>
                      </a:lnTo>
                      <a:lnTo>
                        <a:pt x="194" y="1135"/>
                      </a:lnTo>
                      <a:lnTo>
                        <a:pt x="175" y="1166"/>
                      </a:lnTo>
                      <a:lnTo>
                        <a:pt x="157" y="1198"/>
                      </a:lnTo>
                      <a:lnTo>
                        <a:pt x="140" y="1231"/>
                      </a:lnTo>
                      <a:lnTo>
                        <a:pt x="124" y="1264"/>
                      </a:lnTo>
                      <a:lnTo>
                        <a:pt x="110" y="1299"/>
                      </a:lnTo>
                      <a:lnTo>
                        <a:pt x="95" y="1334"/>
                      </a:lnTo>
                      <a:lnTo>
                        <a:pt x="82" y="1369"/>
                      </a:lnTo>
                      <a:lnTo>
                        <a:pt x="69" y="1406"/>
                      </a:lnTo>
                      <a:lnTo>
                        <a:pt x="57" y="1443"/>
                      </a:lnTo>
                      <a:lnTo>
                        <a:pt x="47" y="1481"/>
                      </a:lnTo>
                      <a:lnTo>
                        <a:pt x="37" y="1519"/>
                      </a:lnTo>
                      <a:lnTo>
                        <a:pt x="29" y="1559"/>
                      </a:lnTo>
                      <a:lnTo>
                        <a:pt x="22" y="1598"/>
                      </a:lnTo>
                      <a:lnTo>
                        <a:pt x="16" y="1638"/>
                      </a:lnTo>
                      <a:lnTo>
                        <a:pt x="10" y="1678"/>
                      </a:lnTo>
                      <a:lnTo>
                        <a:pt x="5" y="1718"/>
                      </a:lnTo>
                      <a:lnTo>
                        <a:pt x="3" y="1760"/>
                      </a:lnTo>
                      <a:lnTo>
                        <a:pt x="1" y="1801"/>
                      </a:lnTo>
                      <a:lnTo>
                        <a:pt x="0" y="1842"/>
                      </a:lnTo>
                      <a:lnTo>
                        <a:pt x="915" y="1842"/>
                      </a:lnTo>
                      <a:lnTo>
                        <a:pt x="915" y="1842"/>
                      </a:lnTo>
                      <a:lnTo>
                        <a:pt x="916" y="1790"/>
                      </a:lnTo>
                      <a:lnTo>
                        <a:pt x="919" y="1735"/>
                      </a:lnTo>
                      <a:lnTo>
                        <a:pt x="924" y="1678"/>
                      </a:lnTo>
                      <a:lnTo>
                        <a:pt x="931" y="1618"/>
                      </a:lnTo>
                      <a:lnTo>
                        <a:pt x="940" y="1559"/>
                      </a:lnTo>
                      <a:lnTo>
                        <a:pt x="952" y="1497"/>
                      </a:lnTo>
                      <a:lnTo>
                        <a:pt x="965" y="1435"/>
                      </a:lnTo>
                      <a:lnTo>
                        <a:pt x="979" y="1372"/>
                      </a:lnTo>
                      <a:lnTo>
                        <a:pt x="997" y="1310"/>
                      </a:lnTo>
                      <a:lnTo>
                        <a:pt x="1016" y="1248"/>
                      </a:lnTo>
                      <a:lnTo>
                        <a:pt x="1035" y="1186"/>
                      </a:lnTo>
                      <a:lnTo>
                        <a:pt x="1058" y="1126"/>
                      </a:lnTo>
                      <a:lnTo>
                        <a:pt x="1082" y="1068"/>
                      </a:lnTo>
                      <a:lnTo>
                        <a:pt x="1106" y="1011"/>
                      </a:lnTo>
                      <a:lnTo>
                        <a:pt x="1133" y="957"/>
                      </a:lnTo>
                      <a:lnTo>
                        <a:pt x="1146" y="930"/>
                      </a:lnTo>
                      <a:lnTo>
                        <a:pt x="1161" y="906"/>
                      </a:lnTo>
                      <a:lnTo>
                        <a:pt x="1161" y="906"/>
                      </a:lnTo>
                      <a:lnTo>
                        <a:pt x="1149" y="894"/>
                      </a:lnTo>
                      <a:lnTo>
                        <a:pt x="1136" y="883"/>
                      </a:lnTo>
                      <a:lnTo>
                        <a:pt x="1110" y="857"/>
                      </a:lnTo>
                      <a:lnTo>
                        <a:pt x="1097" y="845"/>
                      </a:lnTo>
                      <a:lnTo>
                        <a:pt x="1084" y="834"/>
                      </a:lnTo>
                      <a:lnTo>
                        <a:pt x="1070" y="824"/>
                      </a:lnTo>
                      <a:lnTo>
                        <a:pt x="1057" y="816"/>
                      </a:lnTo>
                      <a:lnTo>
                        <a:pt x="1057" y="81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innerShdw blurRad="38100" dist="25400" dir="18900000">
                    <a:prstClr val="black">
                      <a:alpha val="50000"/>
                    </a:prstClr>
                  </a:innerShdw>
                </a:effec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ea typeface="Source Han Sans Normal" panose="020B0400000000000000" pitchFamily="34" charset="-122"/>
                  </a:endParaRPr>
                </a:p>
              </p:txBody>
            </p:sp>
            <p:sp>
              <p:nvSpPr>
                <p:cNvPr id="186" name="Freeform 435"/>
                <p:cNvSpPr/>
                <p:nvPr/>
              </p:nvSpPr>
              <p:spPr bwMode="auto">
                <a:xfrm>
                  <a:off x="5171166" y="1963784"/>
                  <a:ext cx="275820" cy="320630"/>
                </a:xfrm>
                <a:custGeom>
                  <a:avLst/>
                  <a:gdLst>
                    <a:gd name="T0" fmla="*/ 1515 w 2188"/>
                    <a:gd name="T1" fmla="*/ 1131 h 2543"/>
                    <a:gd name="T2" fmla="*/ 1593 w 2188"/>
                    <a:gd name="T3" fmla="*/ 1055 h 2543"/>
                    <a:gd name="T4" fmla="*/ 1657 w 2188"/>
                    <a:gd name="T5" fmla="*/ 969 h 2543"/>
                    <a:gd name="T6" fmla="*/ 1705 w 2188"/>
                    <a:gd name="T7" fmla="*/ 874 h 2543"/>
                    <a:gd name="T8" fmla="*/ 1734 w 2188"/>
                    <a:gd name="T9" fmla="*/ 769 h 2543"/>
                    <a:gd name="T10" fmla="*/ 1745 w 2188"/>
                    <a:gd name="T11" fmla="*/ 655 h 2543"/>
                    <a:gd name="T12" fmla="*/ 1742 w 2188"/>
                    <a:gd name="T13" fmla="*/ 588 h 2543"/>
                    <a:gd name="T14" fmla="*/ 1724 w 2188"/>
                    <a:gd name="T15" fmla="*/ 492 h 2543"/>
                    <a:gd name="T16" fmla="*/ 1694 w 2188"/>
                    <a:gd name="T17" fmla="*/ 400 h 2543"/>
                    <a:gd name="T18" fmla="*/ 1651 w 2188"/>
                    <a:gd name="T19" fmla="*/ 315 h 2543"/>
                    <a:gd name="T20" fmla="*/ 1596 w 2188"/>
                    <a:gd name="T21" fmla="*/ 239 h 2543"/>
                    <a:gd name="T22" fmla="*/ 1531 w 2188"/>
                    <a:gd name="T23" fmla="*/ 171 h 2543"/>
                    <a:gd name="T24" fmla="*/ 1458 w 2188"/>
                    <a:gd name="T25" fmla="*/ 112 h 2543"/>
                    <a:gd name="T26" fmla="*/ 1376 w 2188"/>
                    <a:gd name="T27" fmla="*/ 65 h 2543"/>
                    <a:gd name="T28" fmla="*/ 1287 w 2188"/>
                    <a:gd name="T29" fmla="*/ 30 h 2543"/>
                    <a:gd name="T30" fmla="*/ 1193 w 2188"/>
                    <a:gd name="T31" fmla="*/ 8 h 2543"/>
                    <a:gd name="T32" fmla="*/ 1093 w 2188"/>
                    <a:gd name="T33" fmla="*/ 0 h 2543"/>
                    <a:gd name="T34" fmla="*/ 1027 w 2188"/>
                    <a:gd name="T35" fmla="*/ 4 h 2543"/>
                    <a:gd name="T36" fmla="*/ 932 w 2188"/>
                    <a:gd name="T37" fmla="*/ 20 h 2543"/>
                    <a:gd name="T38" fmla="*/ 841 w 2188"/>
                    <a:gd name="T39" fmla="*/ 50 h 2543"/>
                    <a:gd name="T40" fmla="*/ 756 w 2188"/>
                    <a:gd name="T41" fmla="*/ 93 h 2543"/>
                    <a:gd name="T42" fmla="*/ 680 w 2188"/>
                    <a:gd name="T43" fmla="*/ 147 h 2543"/>
                    <a:gd name="T44" fmla="*/ 612 w 2188"/>
                    <a:gd name="T45" fmla="*/ 211 h 2543"/>
                    <a:gd name="T46" fmla="*/ 554 w 2188"/>
                    <a:gd name="T47" fmla="*/ 283 h 2543"/>
                    <a:gd name="T48" fmla="*/ 507 w 2188"/>
                    <a:gd name="T49" fmla="*/ 365 h 2543"/>
                    <a:gd name="T50" fmla="*/ 472 w 2188"/>
                    <a:gd name="T51" fmla="*/ 454 h 2543"/>
                    <a:gd name="T52" fmla="*/ 450 w 2188"/>
                    <a:gd name="T53" fmla="*/ 547 h 2543"/>
                    <a:gd name="T54" fmla="*/ 443 w 2188"/>
                    <a:gd name="T55" fmla="*/ 646 h 2543"/>
                    <a:gd name="T56" fmla="*/ 447 w 2188"/>
                    <a:gd name="T57" fmla="*/ 725 h 2543"/>
                    <a:gd name="T58" fmla="*/ 471 w 2188"/>
                    <a:gd name="T59" fmla="*/ 834 h 2543"/>
                    <a:gd name="T60" fmla="*/ 513 w 2188"/>
                    <a:gd name="T61" fmla="*/ 935 h 2543"/>
                    <a:gd name="T62" fmla="*/ 572 w 2188"/>
                    <a:gd name="T63" fmla="*/ 1027 h 2543"/>
                    <a:gd name="T64" fmla="*/ 645 w 2188"/>
                    <a:gd name="T65" fmla="*/ 1107 h 2543"/>
                    <a:gd name="T66" fmla="*/ 702 w 2188"/>
                    <a:gd name="T67" fmla="*/ 1155 h 2543"/>
                    <a:gd name="T68" fmla="*/ 589 w 2188"/>
                    <a:gd name="T69" fmla="*/ 1226 h 2543"/>
                    <a:gd name="T70" fmla="*/ 484 w 2188"/>
                    <a:gd name="T71" fmla="*/ 1316 h 2543"/>
                    <a:gd name="T72" fmla="*/ 387 w 2188"/>
                    <a:gd name="T73" fmla="*/ 1421 h 2543"/>
                    <a:gd name="T74" fmla="*/ 299 w 2188"/>
                    <a:gd name="T75" fmla="*/ 1542 h 2543"/>
                    <a:gd name="T76" fmla="*/ 220 w 2188"/>
                    <a:gd name="T77" fmla="*/ 1673 h 2543"/>
                    <a:gd name="T78" fmla="*/ 152 w 2188"/>
                    <a:gd name="T79" fmla="*/ 1815 h 2543"/>
                    <a:gd name="T80" fmla="*/ 96 w 2188"/>
                    <a:gd name="T81" fmla="*/ 1964 h 2543"/>
                    <a:gd name="T82" fmla="*/ 51 w 2188"/>
                    <a:gd name="T83" fmla="*/ 2119 h 2543"/>
                    <a:gd name="T84" fmla="*/ 20 w 2188"/>
                    <a:gd name="T85" fmla="*/ 2277 h 2543"/>
                    <a:gd name="T86" fmla="*/ 3 w 2188"/>
                    <a:gd name="T87" fmla="*/ 2437 h 2543"/>
                    <a:gd name="T88" fmla="*/ 2188 w 2188"/>
                    <a:gd name="T89" fmla="*/ 2543 h 2543"/>
                    <a:gd name="T90" fmla="*/ 2185 w 2188"/>
                    <a:gd name="T91" fmla="*/ 2437 h 2543"/>
                    <a:gd name="T92" fmla="*/ 2167 w 2188"/>
                    <a:gd name="T93" fmla="*/ 2277 h 2543"/>
                    <a:gd name="T94" fmla="*/ 2135 w 2188"/>
                    <a:gd name="T95" fmla="*/ 2118 h 2543"/>
                    <a:gd name="T96" fmla="*/ 2091 w 2188"/>
                    <a:gd name="T97" fmla="*/ 1964 h 2543"/>
                    <a:gd name="T98" fmla="*/ 2034 w 2188"/>
                    <a:gd name="T99" fmla="*/ 1814 h 2543"/>
                    <a:gd name="T100" fmla="*/ 1967 w 2188"/>
                    <a:gd name="T101" fmla="*/ 1673 h 2543"/>
                    <a:gd name="T102" fmla="*/ 1888 w 2188"/>
                    <a:gd name="T103" fmla="*/ 1541 h 2543"/>
                    <a:gd name="T104" fmla="*/ 1800 w 2188"/>
                    <a:gd name="T105" fmla="*/ 1421 h 2543"/>
                    <a:gd name="T106" fmla="*/ 1704 w 2188"/>
                    <a:gd name="T107" fmla="*/ 1315 h 2543"/>
                    <a:gd name="T108" fmla="*/ 1598 w 2188"/>
                    <a:gd name="T109" fmla="*/ 1225 h 2543"/>
                    <a:gd name="T110" fmla="*/ 1486 w 2188"/>
                    <a:gd name="T111" fmla="*/ 1154 h 25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2188" h="2543">
                      <a:moveTo>
                        <a:pt x="1486" y="1154"/>
                      </a:moveTo>
                      <a:lnTo>
                        <a:pt x="1486" y="1154"/>
                      </a:lnTo>
                      <a:lnTo>
                        <a:pt x="1515" y="1131"/>
                      </a:lnTo>
                      <a:lnTo>
                        <a:pt x="1543" y="1106"/>
                      </a:lnTo>
                      <a:lnTo>
                        <a:pt x="1569" y="1082"/>
                      </a:lnTo>
                      <a:lnTo>
                        <a:pt x="1593" y="1055"/>
                      </a:lnTo>
                      <a:lnTo>
                        <a:pt x="1616" y="1028"/>
                      </a:lnTo>
                      <a:lnTo>
                        <a:pt x="1638" y="999"/>
                      </a:lnTo>
                      <a:lnTo>
                        <a:pt x="1657" y="969"/>
                      </a:lnTo>
                      <a:lnTo>
                        <a:pt x="1675" y="939"/>
                      </a:lnTo>
                      <a:lnTo>
                        <a:pt x="1690" y="907"/>
                      </a:lnTo>
                      <a:lnTo>
                        <a:pt x="1705" y="874"/>
                      </a:lnTo>
                      <a:lnTo>
                        <a:pt x="1717" y="840"/>
                      </a:lnTo>
                      <a:lnTo>
                        <a:pt x="1726" y="805"/>
                      </a:lnTo>
                      <a:lnTo>
                        <a:pt x="1734" y="769"/>
                      </a:lnTo>
                      <a:lnTo>
                        <a:pt x="1741" y="732"/>
                      </a:lnTo>
                      <a:lnTo>
                        <a:pt x="1744" y="694"/>
                      </a:lnTo>
                      <a:lnTo>
                        <a:pt x="1745" y="655"/>
                      </a:lnTo>
                      <a:lnTo>
                        <a:pt x="1745" y="655"/>
                      </a:lnTo>
                      <a:lnTo>
                        <a:pt x="1744" y="621"/>
                      </a:lnTo>
                      <a:lnTo>
                        <a:pt x="1742" y="588"/>
                      </a:lnTo>
                      <a:lnTo>
                        <a:pt x="1738" y="555"/>
                      </a:lnTo>
                      <a:lnTo>
                        <a:pt x="1731" y="523"/>
                      </a:lnTo>
                      <a:lnTo>
                        <a:pt x="1724" y="492"/>
                      </a:lnTo>
                      <a:lnTo>
                        <a:pt x="1716" y="461"/>
                      </a:lnTo>
                      <a:lnTo>
                        <a:pt x="1706" y="430"/>
                      </a:lnTo>
                      <a:lnTo>
                        <a:pt x="1694" y="400"/>
                      </a:lnTo>
                      <a:lnTo>
                        <a:pt x="1681" y="371"/>
                      </a:lnTo>
                      <a:lnTo>
                        <a:pt x="1666" y="343"/>
                      </a:lnTo>
                      <a:lnTo>
                        <a:pt x="1651" y="315"/>
                      </a:lnTo>
                      <a:lnTo>
                        <a:pt x="1633" y="290"/>
                      </a:lnTo>
                      <a:lnTo>
                        <a:pt x="1616" y="264"/>
                      </a:lnTo>
                      <a:lnTo>
                        <a:pt x="1596" y="239"/>
                      </a:lnTo>
                      <a:lnTo>
                        <a:pt x="1576" y="215"/>
                      </a:lnTo>
                      <a:lnTo>
                        <a:pt x="1554" y="193"/>
                      </a:lnTo>
                      <a:lnTo>
                        <a:pt x="1531" y="171"/>
                      </a:lnTo>
                      <a:lnTo>
                        <a:pt x="1508" y="150"/>
                      </a:lnTo>
                      <a:lnTo>
                        <a:pt x="1483" y="131"/>
                      </a:lnTo>
                      <a:lnTo>
                        <a:pt x="1458" y="112"/>
                      </a:lnTo>
                      <a:lnTo>
                        <a:pt x="1431" y="96"/>
                      </a:lnTo>
                      <a:lnTo>
                        <a:pt x="1405" y="79"/>
                      </a:lnTo>
                      <a:lnTo>
                        <a:pt x="1376" y="65"/>
                      </a:lnTo>
                      <a:lnTo>
                        <a:pt x="1347" y="51"/>
                      </a:lnTo>
                      <a:lnTo>
                        <a:pt x="1318" y="40"/>
                      </a:lnTo>
                      <a:lnTo>
                        <a:pt x="1287" y="30"/>
                      </a:lnTo>
                      <a:lnTo>
                        <a:pt x="1256" y="20"/>
                      </a:lnTo>
                      <a:lnTo>
                        <a:pt x="1225" y="13"/>
                      </a:lnTo>
                      <a:lnTo>
                        <a:pt x="1193" y="8"/>
                      </a:lnTo>
                      <a:lnTo>
                        <a:pt x="1160" y="4"/>
                      </a:lnTo>
                      <a:lnTo>
                        <a:pt x="1127" y="1"/>
                      </a:lnTo>
                      <a:lnTo>
                        <a:pt x="1093" y="0"/>
                      </a:lnTo>
                      <a:lnTo>
                        <a:pt x="1093" y="0"/>
                      </a:lnTo>
                      <a:lnTo>
                        <a:pt x="1060" y="1"/>
                      </a:lnTo>
                      <a:lnTo>
                        <a:pt x="1027" y="4"/>
                      </a:lnTo>
                      <a:lnTo>
                        <a:pt x="994" y="8"/>
                      </a:lnTo>
                      <a:lnTo>
                        <a:pt x="962" y="13"/>
                      </a:lnTo>
                      <a:lnTo>
                        <a:pt x="932" y="20"/>
                      </a:lnTo>
                      <a:lnTo>
                        <a:pt x="901" y="29"/>
                      </a:lnTo>
                      <a:lnTo>
                        <a:pt x="870" y="39"/>
                      </a:lnTo>
                      <a:lnTo>
                        <a:pt x="841" y="50"/>
                      </a:lnTo>
                      <a:lnTo>
                        <a:pt x="812" y="64"/>
                      </a:lnTo>
                      <a:lnTo>
                        <a:pt x="783" y="77"/>
                      </a:lnTo>
                      <a:lnTo>
                        <a:pt x="756" y="93"/>
                      </a:lnTo>
                      <a:lnTo>
                        <a:pt x="730" y="110"/>
                      </a:lnTo>
                      <a:lnTo>
                        <a:pt x="704" y="128"/>
                      </a:lnTo>
                      <a:lnTo>
                        <a:pt x="680" y="147"/>
                      </a:lnTo>
                      <a:lnTo>
                        <a:pt x="656" y="167"/>
                      </a:lnTo>
                      <a:lnTo>
                        <a:pt x="634" y="188"/>
                      </a:lnTo>
                      <a:lnTo>
                        <a:pt x="612" y="211"/>
                      </a:lnTo>
                      <a:lnTo>
                        <a:pt x="591" y="234"/>
                      </a:lnTo>
                      <a:lnTo>
                        <a:pt x="572" y="259"/>
                      </a:lnTo>
                      <a:lnTo>
                        <a:pt x="554" y="283"/>
                      </a:lnTo>
                      <a:lnTo>
                        <a:pt x="537" y="310"/>
                      </a:lnTo>
                      <a:lnTo>
                        <a:pt x="521" y="337"/>
                      </a:lnTo>
                      <a:lnTo>
                        <a:pt x="507" y="365"/>
                      </a:lnTo>
                      <a:lnTo>
                        <a:pt x="493" y="394"/>
                      </a:lnTo>
                      <a:lnTo>
                        <a:pt x="482" y="423"/>
                      </a:lnTo>
                      <a:lnTo>
                        <a:pt x="472" y="454"/>
                      </a:lnTo>
                      <a:lnTo>
                        <a:pt x="464" y="485"/>
                      </a:lnTo>
                      <a:lnTo>
                        <a:pt x="456" y="515"/>
                      </a:lnTo>
                      <a:lnTo>
                        <a:pt x="450" y="547"/>
                      </a:lnTo>
                      <a:lnTo>
                        <a:pt x="446" y="580"/>
                      </a:lnTo>
                      <a:lnTo>
                        <a:pt x="444" y="613"/>
                      </a:lnTo>
                      <a:lnTo>
                        <a:pt x="443" y="646"/>
                      </a:lnTo>
                      <a:lnTo>
                        <a:pt x="443" y="646"/>
                      </a:lnTo>
                      <a:lnTo>
                        <a:pt x="444" y="686"/>
                      </a:lnTo>
                      <a:lnTo>
                        <a:pt x="447" y="725"/>
                      </a:lnTo>
                      <a:lnTo>
                        <a:pt x="453" y="762"/>
                      </a:lnTo>
                      <a:lnTo>
                        <a:pt x="462" y="799"/>
                      </a:lnTo>
                      <a:lnTo>
                        <a:pt x="471" y="834"/>
                      </a:lnTo>
                      <a:lnTo>
                        <a:pt x="483" y="869"/>
                      </a:lnTo>
                      <a:lnTo>
                        <a:pt x="498" y="903"/>
                      </a:lnTo>
                      <a:lnTo>
                        <a:pt x="513" y="935"/>
                      </a:lnTo>
                      <a:lnTo>
                        <a:pt x="531" y="967"/>
                      </a:lnTo>
                      <a:lnTo>
                        <a:pt x="550" y="998"/>
                      </a:lnTo>
                      <a:lnTo>
                        <a:pt x="572" y="1027"/>
                      </a:lnTo>
                      <a:lnTo>
                        <a:pt x="594" y="1055"/>
                      </a:lnTo>
                      <a:lnTo>
                        <a:pt x="619" y="1082"/>
                      </a:lnTo>
                      <a:lnTo>
                        <a:pt x="645" y="1107"/>
                      </a:lnTo>
                      <a:lnTo>
                        <a:pt x="673" y="1132"/>
                      </a:lnTo>
                      <a:lnTo>
                        <a:pt x="702" y="1155"/>
                      </a:lnTo>
                      <a:lnTo>
                        <a:pt x="702" y="1155"/>
                      </a:lnTo>
                      <a:lnTo>
                        <a:pt x="664" y="1177"/>
                      </a:lnTo>
                      <a:lnTo>
                        <a:pt x="625" y="1200"/>
                      </a:lnTo>
                      <a:lnTo>
                        <a:pt x="589" y="1226"/>
                      </a:lnTo>
                      <a:lnTo>
                        <a:pt x="553" y="1254"/>
                      </a:lnTo>
                      <a:lnTo>
                        <a:pt x="518" y="1284"/>
                      </a:lnTo>
                      <a:lnTo>
                        <a:pt x="484" y="1316"/>
                      </a:lnTo>
                      <a:lnTo>
                        <a:pt x="451" y="1349"/>
                      </a:lnTo>
                      <a:lnTo>
                        <a:pt x="418" y="1385"/>
                      </a:lnTo>
                      <a:lnTo>
                        <a:pt x="387" y="1421"/>
                      </a:lnTo>
                      <a:lnTo>
                        <a:pt x="356" y="1460"/>
                      </a:lnTo>
                      <a:lnTo>
                        <a:pt x="328" y="1499"/>
                      </a:lnTo>
                      <a:lnTo>
                        <a:pt x="299" y="1542"/>
                      </a:lnTo>
                      <a:lnTo>
                        <a:pt x="272" y="1584"/>
                      </a:lnTo>
                      <a:lnTo>
                        <a:pt x="246" y="1628"/>
                      </a:lnTo>
                      <a:lnTo>
                        <a:pt x="220" y="1673"/>
                      </a:lnTo>
                      <a:lnTo>
                        <a:pt x="197" y="1719"/>
                      </a:lnTo>
                      <a:lnTo>
                        <a:pt x="174" y="1767"/>
                      </a:lnTo>
                      <a:lnTo>
                        <a:pt x="152" y="1815"/>
                      </a:lnTo>
                      <a:lnTo>
                        <a:pt x="133" y="1864"/>
                      </a:lnTo>
                      <a:lnTo>
                        <a:pt x="113" y="1913"/>
                      </a:lnTo>
                      <a:lnTo>
                        <a:pt x="96" y="1964"/>
                      </a:lnTo>
                      <a:lnTo>
                        <a:pt x="80" y="2015"/>
                      </a:lnTo>
                      <a:lnTo>
                        <a:pt x="65" y="2067"/>
                      </a:lnTo>
                      <a:lnTo>
                        <a:pt x="51" y="2119"/>
                      </a:lnTo>
                      <a:lnTo>
                        <a:pt x="40" y="2172"/>
                      </a:lnTo>
                      <a:lnTo>
                        <a:pt x="30" y="2225"/>
                      </a:lnTo>
                      <a:lnTo>
                        <a:pt x="20" y="2277"/>
                      </a:lnTo>
                      <a:lnTo>
                        <a:pt x="13" y="2331"/>
                      </a:lnTo>
                      <a:lnTo>
                        <a:pt x="7" y="2384"/>
                      </a:lnTo>
                      <a:lnTo>
                        <a:pt x="3" y="2437"/>
                      </a:lnTo>
                      <a:lnTo>
                        <a:pt x="1" y="2491"/>
                      </a:lnTo>
                      <a:lnTo>
                        <a:pt x="0" y="2543"/>
                      </a:lnTo>
                      <a:lnTo>
                        <a:pt x="2188" y="2543"/>
                      </a:lnTo>
                      <a:lnTo>
                        <a:pt x="2188" y="2543"/>
                      </a:lnTo>
                      <a:lnTo>
                        <a:pt x="2187" y="2491"/>
                      </a:lnTo>
                      <a:lnTo>
                        <a:pt x="2185" y="2437"/>
                      </a:lnTo>
                      <a:lnTo>
                        <a:pt x="2180" y="2384"/>
                      </a:lnTo>
                      <a:lnTo>
                        <a:pt x="2175" y="2331"/>
                      </a:lnTo>
                      <a:lnTo>
                        <a:pt x="2167" y="2277"/>
                      </a:lnTo>
                      <a:lnTo>
                        <a:pt x="2158" y="2225"/>
                      </a:lnTo>
                      <a:lnTo>
                        <a:pt x="2148" y="2171"/>
                      </a:lnTo>
                      <a:lnTo>
                        <a:pt x="2135" y="2118"/>
                      </a:lnTo>
                      <a:lnTo>
                        <a:pt x="2122" y="2067"/>
                      </a:lnTo>
                      <a:lnTo>
                        <a:pt x="2108" y="2015"/>
                      </a:lnTo>
                      <a:lnTo>
                        <a:pt x="2091" y="1964"/>
                      </a:lnTo>
                      <a:lnTo>
                        <a:pt x="2074" y="1913"/>
                      </a:lnTo>
                      <a:lnTo>
                        <a:pt x="2055" y="1864"/>
                      </a:lnTo>
                      <a:lnTo>
                        <a:pt x="2034" y="1814"/>
                      </a:lnTo>
                      <a:lnTo>
                        <a:pt x="2014" y="1766"/>
                      </a:lnTo>
                      <a:lnTo>
                        <a:pt x="1991" y="1719"/>
                      </a:lnTo>
                      <a:lnTo>
                        <a:pt x="1967" y="1673"/>
                      </a:lnTo>
                      <a:lnTo>
                        <a:pt x="1942" y="1627"/>
                      </a:lnTo>
                      <a:lnTo>
                        <a:pt x="1916" y="1583"/>
                      </a:lnTo>
                      <a:lnTo>
                        <a:pt x="1888" y="1541"/>
                      </a:lnTo>
                      <a:lnTo>
                        <a:pt x="1860" y="1499"/>
                      </a:lnTo>
                      <a:lnTo>
                        <a:pt x="1830" y="1459"/>
                      </a:lnTo>
                      <a:lnTo>
                        <a:pt x="1800" y="1421"/>
                      </a:lnTo>
                      <a:lnTo>
                        <a:pt x="1769" y="1384"/>
                      </a:lnTo>
                      <a:lnTo>
                        <a:pt x="1737" y="1348"/>
                      </a:lnTo>
                      <a:lnTo>
                        <a:pt x="1704" y="1315"/>
                      </a:lnTo>
                      <a:lnTo>
                        <a:pt x="1670" y="1283"/>
                      </a:lnTo>
                      <a:lnTo>
                        <a:pt x="1635" y="1253"/>
                      </a:lnTo>
                      <a:lnTo>
                        <a:pt x="1598" y="1225"/>
                      </a:lnTo>
                      <a:lnTo>
                        <a:pt x="1561" y="1199"/>
                      </a:lnTo>
                      <a:lnTo>
                        <a:pt x="1524" y="1176"/>
                      </a:lnTo>
                      <a:lnTo>
                        <a:pt x="1486" y="1154"/>
                      </a:lnTo>
                      <a:lnTo>
                        <a:pt x="1486" y="115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innerShdw blurRad="38100" dist="25400" dir="18900000">
                    <a:prstClr val="black">
                      <a:alpha val="50000"/>
                    </a:prstClr>
                  </a:innerShdw>
                </a:effec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3429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858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0287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3716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7145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0574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4003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743200" algn="l" defTabSz="685800" rtl="0" eaLnBrk="1" latinLnBrk="0" hangingPunct="1"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ea typeface="Source Han Sans Normal" panose="020B0400000000000000" pitchFamily="34" charset="-122"/>
                  </a:endParaRPr>
                </a:p>
              </p:txBody>
            </p:sp>
          </p:grpSp>
        </p:grpSp>
        <p:sp>
          <p:nvSpPr>
            <p:cNvPr id="179" name="任意多边形 178"/>
            <p:cNvSpPr/>
            <p:nvPr/>
          </p:nvSpPr>
          <p:spPr>
            <a:xfrm rot="16200000" flipV="1">
              <a:off x="1900003" y="2809761"/>
              <a:ext cx="3853609" cy="813871"/>
            </a:xfrm>
            <a:custGeom>
              <a:avLst/>
              <a:gdLst>
                <a:gd name="connsiteX0" fmla="*/ 3800982 w 3853609"/>
                <a:gd name="connsiteY0" fmla="*/ 726869 h 813871"/>
                <a:gd name="connsiteX1" fmla="*/ 3766607 w 3853609"/>
                <a:gd name="connsiteY1" fmla="*/ 761243 h 813871"/>
                <a:gd name="connsiteX2" fmla="*/ 3732232 w 3853609"/>
                <a:gd name="connsiteY2" fmla="*/ 726869 h 813871"/>
                <a:gd name="connsiteX3" fmla="*/ 3766607 w 3853609"/>
                <a:gd name="connsiteY3" fmla="*/ 692494 h 813871"/>
                <a:gd name="connsiteX4" fmla="*/ 3800982 w 3853609"/>
                <a:gd name="connsiteY4" fmla="*/ 726869 h 813871"/>
                <a:gd name="connsiteX5" fmla="*/ 3853609 w 3853609"/>
                <a:gd name="connsiteY5" fmla="*/ 726869 h 813871"/>
                <a:gd name="connsiteX6" fmla="*/ 3800472 w 3853609"/>
                <a:gd name="connsiteY6" fmla="*/ 646703 h 813871"/>
                <a:gd name="connsiteX7" fmla="*/ 3795889 w 3853609"/>
                <a:gd name="connsiteY7" fmla="*/ 645778 h 813871"/>
                <a:gd name="connsiteX8" fmla="*/ 3795889 w 3853609"/>
                <a:gd name="connsiteY8" fmla="*/ 165919 h 813871"/>
                <a:gd name="connsiteX9" fmla="*/ 3795889 w 3853609"/>
                <a:gd name="connsiteY9" fmla="*/ 104639 h 813871"/>
                <a:gd name="connsiteX10" fmla="*/ 3691249 w 3853609"/>
                <a:gd name="connsiteY10" fmla="*/ 0 h 813871"/>
                <a:gd name="connsiteX11" fmla="*/ 3483144 w 3853609"/>
                <a:gd name="connsiteY11" fmla="*/ 0 h 813871"/>
                <a:gd name="connsiteX12" fmla="*/ 3483144 w 3853609"/>
                <a:gd name="connsiteY12" fmla="*/ 1 h 813871"/>
                <a:gd name="connsiteX13" fmla="*/ 2880000 w 3853609"/>
                <a:gd name="connsiteY13" fmla="*/ 1 h 813871"/>
                <a:gd name="connsiteX14" fmla="*/ 2880000 w 3853609"/>
                <a:gd name="connsiteY14" fmla="*/ 0 h 813871"/>
                <a:gd name="connsiteX15" fmla="*/ 2711810 w 3853609"/>
                <a:gd name="connsiteY15" fmla="*/ 0 h 813871"/>
                <a:gd name="connsiteX16" fmla="*/ 2711810 w 3853609"/>
                <a:gd name="connsiteY16" fmla="*/ 1 h 813871"/>
                <a:gd name="connsiteX17" fmla="*/ 2268707 w 3853609"/>
                <a:gd name="connsiteY17" fmla="*/ 1 h 813871"/>
                <a:gd name="connsiteX18" fmla="*/ 1923678 w 3853609"/>
                <a:gd name="connsiteY18" fmla="*/ 1 h 813871"/>
                <a:gd name="connsiteX19" fmla="*/ 599983 w 3853609"/>
                <a:gd name="connsiteY19" fmla="*/ 1 h 813871"/>
                <a:gd name="connsiteX20" fmla="*/ 0 w 3853609"/>
                <a:gd name="connsiteY20" fmla="*/ 1 h 813871"/>
                <a:gd name="connsiteX21" fmla="*/ 0 w 3853609"/>
                <a:gd name="connsiteY21" fmla="*/ 51853 h 813871"/>
                <a:gd name="connsiteX22" fmla="*/ 1773417 w 3853609"/>
                <a:gd name="connsiteY22" fmla="*/ 51853 h 813871"/>
                <a:gd name="connsiteX23" fmla="*/ 1773417 w 3853609"/>
                <a:gd name="connsiteY23" fmla="*/ 51852 h 813871"/>
                <a:gd name="connsiteX24" fmla="*/ 1923678 w 3853609"/>
                <a:gd name="connsiteY24" fmla="*/ 51852 h 813871"/>
                <a:gd name="connsiteX25" fmla="*/ 1923678 w 3853609"/>
                <a:gd name="connsiteY25" fmla="*/ 51853 h 813871"/>
                <a:gd name="connsiteX26" fmla="*/ 2943507 w 3853609"/>
                <a:gd name="connsiteY26" fmla="*/ 51853 h 813871"/>
                <a:gd name="connsiteX27" fmla="*/ 2943507 w 3853609"/>
                <a:gd name="connsiteY27" fmla="*/ 51852 h 813871"/>
                <a:gd name="connsiteX28" fmla="*/ 3511576 w 3853609"/>
                <a:gd name="connsiteY28" fmla="*/ 51852 h 813871"/>
                <a:gd name="connsiteX29" fmla="*/ 3687239 w 3853609"/>
                <a:gd name="connsiteY29" fmla="*/ 51852 h 813871"/>
                <a:gd name="connsiteX30" fmla="*/ 3743630 w 3853609"/>
                <a:gd name="connsiteY30" fmla="*/ 108243 h 813871"/>
                <a:gd name="connsiteX31" fmla="*/ 3743630 w 3853609"/>
                <a:gd name="connsiteY31" fmla="*/ 202578 h 813871"/>
                <a:gd name="connsiteX32" fmla="*/ 3743276 w 3853609"/>
                <a:gd name="connsiteY32" fmla="*/ 204332 h 813871"/>
                <a:gd name="connsiteX33" fmla="*/ 3743631 w 3853609"/>
                <a:gd name="connsiteY33" fmla="*/ 205188 h 813871"/>
                <a:gd name="connsiteX34" fmla="*/ 3743631 w 3853609"/>
                <a:gd name="connsiteY34" fmla="*/ 644505 h 813871"/>
                <a:gd name="connsiteX35" fmla="*/ 3732741 w 3853609"/>
                <a:gd name="connsiteY35" fmla="*/ 646703 h 813871"/>
                <a:gd name="connsiteX36" fmla="*/ 3679604 w 3853609"/>
                <a:gd name="connsiteY36" fmla="*/ 726869 h 813871"/>
                <a:gd name="connsiteX37" fmla="*/ 3766607 w 3853609"/>
                <a:gd name="connsiteY37" fmla="*/ 813871 h 813871"/>
                <a:gd name="connsiteX38" fmla="*/ 3853609 w 3853609"/>
                <a:gd name="connsiteY38" fmla="*/ 726869 h 81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853609" h="813871">
                  <a:moveTo>
                    <a:pt x="3800982" y="726869"/>
                  </a:moveTo>
                  <a:cubicBezTo>
                    <a:pt x="3800982" y="745853"/>
                    <a:pt x="3785591" y="761243"/>
                    <a:pt x="3766607" y="761243"/>
                  </a:cubicBezTo>
                  <a:cubicBezTo>
                    <a:pt x="3747622" y="761243"/>
                    <a:pt x="3732232" y="745853"/>
                    <a:pt x="3732232" y="726869"/>
                  </a:cubicBezTo>
                  <a:cubicBezTo>
                    <a:pt x="3732232" y="707884"/>
                    <a:pt x="3747622" y="692494"/>
                    <a:pt x="3766607" y="692494"/>
                  </a:cubicBezTo>
                  <a:cubicBezTo>
                    <a:pt x="3785591" y="692494"/>
                    <a:pt x="3800982" y="707884"/>
                    <a:pt x="3800982" y="726869"/>
                  </a:cubicBezTo>
                  <a:close/>
                  <a:moveTo>
                    <a:pt x="3853609" y="726869"/>
                  </a:moveTo>
                  <a:cubicBezTo>
                    <a:pt x="3853609" y="690831"/>
                    <a:pt x="3831698" y="659911"/>
                    <a:pt x="3800472" y="646703"/>
                  </a:cubicBezTo>
                  <a:lnTo>
                    <a:pt x="3795889" y="645778"/>
                  </a:lnTo>
                  <a:lnTo>
                    <a:pt x="3795889" y="165919"/>
                  </a:lnTo>
                  <a:lnTo>
                    <a:pt x="3795889" y="104639"/>
                  </a:lnTo>
                  <a:cubicBezTo>
                    <a:pt x="3795889" y="46849"/>
                    <a:pt x="3749040" y="0"/>
                    <a:pt x="3691249" y="0"/>
                  </a:cubicBezTo>
                  <a:lnTo>
                    <a:pt x="3483144" y="0"/>
                  </a:lnTo>
                  <a:lnTo>
                    <a:pt x="3483144" y="1"/>
                  </a:lnTo>
                  <a:lnTo>
                    <a:pt x="2880000" y="1"/>
                  </a:lnTo>
                  <a:lnTo>
                    <a:pt x="2880000" y="0"/>
                  </a:lnTo>
                  <a:lnTo>
                    <a:pt x="2711810" y="0"/>
                  </a:lnTo>
                  <a:lnTo>
                    <a:pt x="2711810" y="1"/>
                  </a:lnTo>
                  <a:lnTo>
                    <a:pt x="2268707" y="1"/>
                  </a:lnTo>
                  <a:lnTo>
                    <a:pt x="1923678" y="1"/>
                  </a:lnTo>
                  <a:lnTo>
                    <a:pt x="599983" y="1"/>
                  </a:lnTo>
                  <a:lnTo>
                    <a:pt x="0" y="1"/>
                  </a:lnTo>
                  <a:lnTo>
                    <a:pt x="0" y="51853"/>
                  </a:lnTo>
                  <a:lnTo>
                    <a:pt x="1773417" y="51853"/>
                  </a:lnTo>
                  <a:lnTo>
                    <a:pt x="1773417" y="51852"/>
                  </a:lnTo>
                  <a:lnTo>
                    <a:pt x="1923678" y="51852"/>
                  </a:lnTo>
                  <a:lnTo>
                    <a:pt x="1923678" y="51853"/>
                  </a:lnTo>
                  <a:lnTo>
                    <a:pt x="2943507" y="51853"/>
                  </a:lnTo>
                  <a:lnTo>
                    <a:pt x="2943507" y="51852"/>
                  </a:lnTo>
                  <a:lnTo>
                    <a:pt x="3511576" y="51852"/>
                  </a:lnTo>
                  <a:lnTo>
                    <a:pt x="3687239" y="51852"/>
                  </a:lnTo>
                  <a:cubicBezTo>
                    <a:pt x="3718383" y="51852"/>
                    <a:pt x="3743630" y="77099"/>
                    <a:pt x="3743630" y="108243"/>
                  </a:cubicBezTo>
                  <a:lnTo>
                    <a:pt x="3743630" y="202578"/>
                  </a:lnTo>
                  <a:lnTo>
                    <a:pt x="3743276" y="204332"/>
                  </a:lnTo>
                  <a:lnTo>
                    <a:pt x="3743631" y="205188"/>
                  </a:lnTo>
                  <a:lnTo>
                    <a:pt x="3743631" y="644505"/>
                  </a:lnTo>
                  <a:lnTo>
                    <a:pt x="3732741" y="646703"/>
                  </a:lnTo>
                  <a:cubicBezTo>
                    <a:pt x="3701515" y="659911"/>
                    <a:pt x="3679604" y="690831"/>
                    <a:pt x="3679604" y="726869"/>
                  </a:cubicBezTo>
                  <a:cubicBezTo>
                    <a:pt x="3679604" y="774919"/>
                    <a:pt x="3718556" y="813871"/>
                    <a:pt x="3766607" y="813871"/>
                  </a:cubicBezTo>
                  <a:cubicBezTo>
                    <a:pt x="3814657" y="813871"/>
                    <a:pt x="3853609" y="774919"/>
                    <a:pt x="3853609" y="726869"/>
                  </a:cubicBezTo>
                  <a:close/>
                </a:path>
              </a:pathLst>
            </a:custGeom>
            <a:solidFill>
              <a:srgbClr val="002060"/>
            </a:solidFill>
            <a:ln w="25400" cap="flat" cmpd="sng" algn="ctr">
              <a:noFill/>
              <a:prstDash val="solid"/>
            </a:ln>
            <a:effectLst>
              <a:innerShdw blurRad="38100" dist="12700" dir="2700000">
                <a:prstClr val="black">
                  <a:alpha val="50000"/>
                </a:prstClr>
              </a:innerShdw>
            </a:effectLst>
          </p:spPr>
          <p:txBody>
            <a:bodyPr rtlCol="0" anchor="ctr"/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0" name="圆角矩形 16"/>
            <p:cNvSpPr/>
            <p:nvPr/>
          </p:nvSpPr>
          <p:spPr>
            <a:xfrm>
              <a:off x="654687" y="1372513"/>
              <a:ext cx="3124522" cy="3457798"/>
            </a:xfrm>
            <a:custGeom>
              <a:avLst/>
              <a:gdLst>
                <a:gd name="connsiteX0" fmla="*/ 0 w 3456384"/>
                <a:gd name="connsiteY0" fmla="*/ 195078 h 3456384"/>
                <a:gd name="connsiteX1" fmla="*/ 195078 w 3456384"/>
                <a:gd name="connsiteY1" fmla="*/ 0 h 3456384"/>
                <a:gd name="connsiteX2" fmla="*/ 3261306 w 3456384"/>
                <a:gd name="connsiteY2" fmla="*/ 0 h 3456384"/>
                <a:gd name="connsiteX3" fmla="*/ 3456384 w 3456384"/>
                <a:gd name="connsiteY3" fmla="*/ 195078 h 3456384"/>
                <a:gd name="connsiteX4" fmla="*/ 3456384 w 3456384"/>
                <a:gd name="connsiteY4" fmla="*/ 3261306 h 3456384"/>
                <a:gd name="connsiteX5" fmla="*/ 3261306 w 3456384"/>
                <a:gd name="connsiteY5" fmla="*/ 3456384 h 3456384"/>
                <a:gd name="connsiteX6" fmla="*/ 195078 w 3456384"/>
                <a:gd name="connsiteY6" fmla="*/ 3456384 h 3456384"/>
                <a:gd name="connsiteX7" fmla="*/ 0 w 3456384"/>
                <a:gd name="connsiteY7" fmla="*/ 3261306 h 3456384"/>
                <a:gd name="connsiteX8" fmla="*/ 0 w 3456384"/>
                <a:gd name="connsiteY8" fmla="*/ 195078 h 3456384"/>
                <a:gd name="connsiteX0-1" fmla="*/ 3456384 w 3547824"/>
                <a:gd name="connsiteY0-2" fmla="*/ 195078 h 3456384"/>
                <a:gd name="connsiteX1-3" fmla="*/ 3456384 w 3547824"/>
                <a:gd name="connsiteY1-4" fmla="*/ 3261306 h 3456384"/>
                <a:gd name="connsiteX2-5" fmla="*/ 3261306 w 3547824"/>
                <a:gd name="connsiteY2-6" fmla="*/ 3456384 h 3456384"/>
                <a:gd name="connsiteX3-7" fmla="*/ 195078 w 3547824"/>
                <a:gd name="connsiteY3-8" fmla="*/ 3456384 h 3456384"/>
                <a:gd name="connsiteX4-9" fmla="*/ 0 w 3547824"/>
                <a:gd name="connsiteY4-10" fmla="*/ 3261306 h 3456384"/>
                <a:gd name="connsiteX5-11" fmla="*/ 0 w 3547824"/>
                <a:gd name="connsiteY5-12" fmla="*/ 195078 h 3456384"/>
                <a:gd name="connsiteX6-13" fmla="*/ 195078 w 3547824"/>
                <a:gd name="connsiteY6-14" fmla="*/ 0 h 3456384"/>
                <a:gd name="connsiteX7-15" fmla="*/ 3261306 w 3547824"/>
                <a:gd name="connsiteY7-16" fmla="*/ 0 h 3456384"/>
                <a:gd name="connsiteX8-17" fmla="*/ 3547824 w 3547824"/>
                <a:gd name="connsiteY8-18" fmla="*/ 286518 h 3456384"/>
                <a:gd name="connsiteX0-19" fmla="*/ 3456384 w 3456384"/>
                <a:gd name="connsiteY0-20" fmla="*/ 195078 h 3456384"/>
                <a:gd name="connsiteX1-21" fmla="*/ 3456384 w 3456384"/>
                <a:gd name="connsiteY1-22" fmla="*/ 3261306 h 3456384"/>
                <a:gd name="connsiteX2-23" fmla="*/ 3261306 w 3456384"/>
                <a:gd name="connsiteY2-24" fmla="*/ 3456384 h 3456384"/>
                <a:gd name="connsiteX3-25" fmla="*/ 195078 w 3456384"/>
                <a:gd name="connsiteY3-26" fmla="*/ 3456384 h 3456384"/>
                <a:gd name="connsiteX4-27" fmla="*/ 0 w 3456384"/>
                <a:gd name="connsiteY4-28" fmla="*/ 3261306 h 3456384"/>
                <a:gd name="connsiteX5-29" fmla="*/ 0 w 3456384"/>
                <a:gd name="connsiteY5-30" fmla="*/ 195078 h 3456384"/>
                <a:gd name="connsiteX6-31" fmla="*/ 195078 w 3456384"/>
                <a:gd name="connsiteY6-32" fmla="*/ 0 h 3456384"/>
                <a:gd name="connsiteX7-33" fmla="*/ 3261306 w 3456384"/>
                <a:gd name="connsiteY7-34" fmla="*/ 0 h 3456384"/>
                <a:gd name="connsiteX0-35" fmla="*/ 3456384 w 3456384"/>
                <a:gd name="connsiteY0-36" fmla="*/ 3261306 h 3456384"/>
                <a:gd name="connsiteX1-37" fmla="*/ 3261306 w 3456384"/>
                <a:gd name="connsiteY1-38" fmla="*/ 3456384 h 3456384"/>
                <a:gd name="connsiteX2-39" fmla="*/ 195078 w 3456384"/>
                <a:gd name="connsiteY2-40" fmla="*/ 3456384 h 3456384"/>
                <a:gd name="connsiteX3-41" fmla="*/ 0 w 3456384"/>
                <a:gd name="connsiteY3-42" fmla="*/ 3261306 h 3456384"/>
                <a:gd name="connsiteX4-43" fmla="*/ 0 w 3456384"/>
                <a:gd name="connsiteY4-44" fmla="*/ 195078 h 3456384"/>
                <a:gd name="connsiteX5-45" fmla="*/ 195078 w 3456384"/>
                <a:gd name="connsiteY5-46" fmla="*/ 0 h 3456384"/>
                <a:gd name="connsiteX6-47" fmla="*/ 3261306 w 3456384"/>
                <a:gd name="connsiteY6-48" fmla="*/ 0 h 3456384"/>
                <a:gd name="connsiteX0-49" fmla="*/ 3261306 w 3261306"/>
                <a:gd name="connsiteY0-50" fmla="*/ 3456384 h 3456384"/>
                <a:gd name="connsiteX1-51" fmla="*/ 195078 w 3261306"/>
                <a:gd name="connsiteY1-52" fmla="*/ 3456384 h 3456384"/>
                <a:gd name="connsiteX2-53" fmla="*/ 0 w 3261306"/>
                <a:gd name="connsiteY2-54" fmla="*/ 3261306 h 3456384"/>
                <a:gd name="connsiteX3-55" fmla="*/ 0 w 3261306"/>
                <a:gd name="connsiteY3-56" fmla="*/ 195078 h 3456384"/>
                <a:gd name="connsiteX4-57" fmla="*/ 195078 w 3261306"/>
                <a:gd name="connsiteY4-58" fmla="*/ 0 h 3456384"/>
                <a:gd name="connsiteX5-59" fmla="*/ 3261306 w 3261306"/>
                <a:gd name="connsiteY5-60" fmla="*/ 0 h 3456384"/>
                <a:gd name="connsiteX0-61" fmla="*/ 3261306 w 3261306"/>
                <a:gd name="connsiteY0-62" fmla="*/ 3457798 h 3457798"/>
                <a:gd name="connsiteX1-63" fmla="*/ 195078 w 3261306"/>
                <a:gd name="connsiteY1-64" fmla="*/ 3457798 h 3457798"/>
                <a:gd name="connsiteX2-65" fmla="*/ 0 w 3261306"/>
                <a:gd name="connsiteY2-66" fmla="*/ 3262720 h 3457798"/>
                <a:gd name="connsiteX3-67" fmla="*/ 0 w 3261306"/>
                <a:gd name="connsiteY3-68" fmla="*/ 196492 h 3457798"/>
                <a:gd name="connsiteX4-69" fmla="*/ 195078 w 3261306"/>
                <a:gd name="connsiteY4-70" fmla="*/ 1414 h 3457798"/>
                <a:gd name="connsiteX5-71" fmla="*/ 736922 w 3261306"/>
                <a:gd name="connsiteY5-72" fmla="*/ 0 h 3457798"/>
                <a:gd name="connsiteX6-73" fmla="*/ 3261306 w 3261306"/>
                <a:gd name="connsiteY6-74" fmla="*/ 1414 h 3457798"/>
                <a:gd name="connsiteX0-75" fmla="*/ 3261306 w 3261306"/>
                <a:gd name="connsiteY0-76" fmla="*/ 3457798 h 3457798"/>
                <a:gd name="connsiteX1-77" fmla="*/ 195078 w 3261306"/>
                <a:gd name="connsiteY1-78" fmla="*/ 3457798 h 3457798"/>
                <a:gd name="connsiteX2-79" fmla="*/ 0 w 3261306"/>
                <a:gd name="connsiteY2-80" fmla="*/ 3262720 h 3457798"/>
                <a:gd name="connsiteX3-81" fmla="*/ 0 w 3261306"/>
                <a:gd name="connsiteY3-82" fmla="*/ 196492 h 3457798"/>
                <a:gd name="connsiteX4-83" fmla="*/ 195078 w 3261306"/>
                <a:gd name="connsiteY4-84" fmla="*/ 1414 h 3457798"/>
                <a:gd name="connsiteX5-85" fmla="*/ 736922 w 3261306"/>
                <a:gd name="connsiteY5-86" fmla="*/ 0 h 3457798"/>
                <a:gd name="connsiteX0-87" fmla="*/ 3261306 w 3261306"/>
                <a:gd name="connsiteY0-88" fmla="*/ 3457798 h 3457798"/>
                <a:gd name="connsiteX1-89" fmla="*/ 3124522 w 3261306"/>
                <a:gd name="connsiteY1-90" fmla="*/ 3454400 h 3457798"/>
                <a:gd name="connsiteX2-91" fmla="*/ 195078 w 3261306"/>
                <a:gd name="connsiteY2-92" fmla="*/ 3457798 h 3457798"/>
                <a:gd name="connsiteX3-93" fmla="*/ 0 w 3261306"/>
                <a:gd name="connsiteY3-94" fmla="*/ 3262720 h 3457798"/>
                <a:gd name="connsiteX4-95" fmla="*/ 0 w 3261306"/>
                <a:gd name="connsiteY4-96" fmla="*/ 196492 h 3457798"/>
                <a:gd name="connsiteX5-97" fmla="*/ 195078 w 3261306"/>
                <a:gd name="connsiteY5-98" fmla="*/ 1414 h 3457798"/>
                <a:gd name="connsiteX6-99" fmla="*/ 736922 w 3261306"/>
                <a:gd name="connsiteY6-100" fmla="*/ 0 h 3457798"/>
                <a:gd name="connsiteX0-101" fmla="*/ 3124522 w 3124522"/>
                <a:gd name="connsiteY0-102" fmla="*/ 3454400 h 3457798"/>
                <a:gd name="connsiteX1-103" fmla="*/ 195078 w 3124522"/>
                <a:gd name="connsiteY1-104" fmla="*/ 3457798 h 3457798"/>
                <a:gd name="connsiteX2-105" fmla="*/ 0 w 3124522"/>
                <a:gd name="connsiteY2-106" fmla="*/ 3262720 h 3457798"/>
                <a:gd name="connsiteX3-107" fmla="*/ 0 w 3124522"/>
                <a:gd name="connsiteY3-108" fmla="*/ 196492 h 3457798"/>
                <a:gd name="connsiteX4-109" fmla="*/ 195078 w 3124522"/>
                <a:gd name="connsiteY4-110" fmla="*/ 1414 h 3457798"/>
                <a:gd name="connsiteX5-111" fmla="*/ 736922 w 3124522"/>
                <a:gd name="connsiteY5-112" fmla="*/ 0 h 345779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3124522" h="3457798">
                  <a:moveTo>
                    <a:pt x="3124522" y="3454400"/>
                  </a:moveTo>
                  <a:lnTo>
                    <a:pt x="195078" y="3457798"/>
                  </a:lnTo>
                  <a:cubicBezTo>
                    <a:pt x="87339" y="3457798"/>
                    <a:pt x="0" y="3370459"/>
                    <a:pt x="0" y="3262720"/>
                  </a:cubicBezTo>
                  <a:lnTo>
                    <a:pt x="0" y="196492"/>
                  </a:lnTo>
                  <a:cubicBezTo>
                    <a:pt x="0" y="88753"/>
                    <a:pt x="87339" y="1414"/>
                    <a:pt x="195078" y="1414"/>
                  </a:cubicBezTo>
                  <a:lnTo>
                    <a:pt x="736922" y="0"/>
                  </a:lnTo>
                </a:path>
              </a:pathLst>
            </a:custGeom>
            <a:noFill/>
            <a:ln w="6350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headEnd type="oval" w="med" len="med"/>
              <a:tailEnd type="oval" w="med" len="me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542892" y="1995685"/>
            <a:ext cx="215304" cy="215302"/>
            <a:chOff x="5026429" y="2057723"/>
            <a:chExt cx="254992" cy="254990"/>
          </a:xfrm>
        </p:grpSpPr>
        <p:sp>
          <p:nvSpPr>
            <p:cNvPr id="176" name="椭圆 175"/>
            <p:cNvSpPr/>
            <p:nvPr/>
          </p:nvSpPr>
          <p:spPr>
            <a:xfrm>
              <a:off x="5026429" y="2057723"/>
              <a:ext cx="254992" cy="254990"/>
            </a:xfrm>
            <a:prstGeom prst="ellipse">
              <a:avLst/>
            </a:prstGeom>
            <a:gradFill flip="none" rotWithShape="1">
              <a:gsLst>
                <a:gs pos="55000">
                  <a:srgbClr val="E7E7E7"/>
                </a:gs>
                <a:gs pos="0">
                  <a:sysClr val="window" lastClr="FFFFFF"/>
                </a:gs>
                <a:gs pos="100000">
                  <a:sysClr val="window" lastClr="FFFFFF">
                    <a:lumMod val="75000"/>
                  </a:sysClr>
                </a:gs>
              </a:gsLst>
              <a:path path="circle">
                <a:fillToRect t="100000" r="100000"/>
              </a:path>
              <a:tileRect l="-100000" b="-100000"/>
            </a:gradFill>
            <a:ln w="6350" cap="flat" cmpd="sng" algn="ctr">
              <a:gradFill flip="none" rotWithShape="1">
                <a:gsLst>
                  <a:gs pos="0">
                    <a:sysClr val="window" lastClr="FFFFFF">
                      <a:lumMod val="75000"/>
                    </a:sysClr>
                  </a:gs>
                  <a:gs pos="100000">
                    <a:sysClr val="window" lastClr="FFFFFF"/>
                  </a:gs>
                </a:gsLst>
                <a:lin ang="18900000" scaled="1"/>
                <a:tileRect/>
              </a:gradFill>
              <a:prstDash val="solid"/>
            </a:ln>
            <a:effectLst>
              <a:outerShdw blurRad="165100" dist="50800" dir="8100000" sx="102000" sy="102000" algn="tr" rotWithShape="0">
                <a:prstClr val="black">
                  <a:alpha val="30000"/>
                </a:prstClr>
              </a:outerShdw>
            </a:effectLst>
          </p:spPr>
          <p:txBody>
            <a:bodyPr rtlCol="0" anchor="ctr"/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7" name="Freeform 34"/>
            <p:cNvSpPr/>
            <p:nvPr/>
          </p:nvSpPr>
          <p:spPr bwMode="auto">
            <a:xfrm>
              <a:off x="5104300" y="2135885"/>
              <a:ext cx="99250" cy="98666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  <a:effectLst>
              <a:innerShdw blurRad="38100" dist="12700" dir="18900000">
                <a:prstClr val="black">
                  <a:alpha val="50000"/>
                </a:prstClr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Source Han Sans Normal" panose="020B0400000000000000" pitchFamily="34" charset="-122"/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42892" y="2859781"/>
            <a:ext cx="215304" cy="215302"/>
            <a:chOff x="5026429" y="2057723"/>
            <a:chExt cx="254992" cy="254990"/>
          </a:xfrm>
        </p:grpSpPr>
        <p:sp>
          <p:nvSpPr>
            <p:cNvPr id="174" name="椭圆 173"/>
            <p:cNvSpPr/>
            <p:nvPr/>
          </p:nvSpPr>
          <p:spPr>
            <a:xfrm>
              <a:off x="5026429" y="2057723"/>
              <a:ext cx="254992" cy="254990"/>
            </a:xfrm>
            <a:prstGeom prst="ellipse">
              <a:avLst/>
            </a:prstGeom>
            <a:gradFill flip="none" rotWithShape="1">
              <a:gsLst>
                <a:gs pos="55000">
                  <a:srgbClr val="E7E7E7"/>
                </a:gs>
                <a:gs pos="0">
                  <a:sysClr val="window" lastClr="FFFFFF"/>
                </a:gs>
                <a:gs pos="100000">
                  <a:sysClr val="window" lastClr="FFFFFF">
                    <a:lumMod val="75000"/>
                  </a:sysClr>
                </a:gs>
              </a:gsLst>
              <a:path path="circle">
                <a:fillToRect t="100000" r="100000"/>
              </a:path>
              <a:tileRect l="-100000" b="-100000"/>
            </a:gradFill>
            <a:ln w="6350" cap="flat" cmpd="sng" algn="ctr">
              <a:gradFill flip="none" rotWithShape="1">
                <a:gsLst>
                  <a:gs pos="0">
                    <a:sysClr val="window" lastClr="FFFFFF">
                      <a:lumMod val="75000"/>
                    </a:sysClr>
                  </a:gs>
                  <a:gs pos="100000">
                    <a:sysClr val="window" lastClr="FFFFFF"/>
                  </a:gs>
                </a:gsLst>
                <a:lin ang="18900000" scaled="1"/>
                <a:tileRect/>
              </a:gradFill>
              <a:prstDash val="solid"/>
            </a:ln>
            <a:effectLst>
              <a:outerShdw blurRad="165100" dist="50800" dir="8100000" sx="102000" sy="102000" algn="tr" rotWithShape="0">
                <a:prstClr val="black">
                  <a:alpha val="30000"/>
                </a:prstClr>
              </a:outerShdw>
            </a:effectLst>
          </p:spPr>
          <p:txBody>
            <a:bodyPr rtlCol="0" anchor="ctr"/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5" name="Freeform 34"/>
            <p:cNvSpPr/>
            <p:nvPr/>
          </p:nvSpPr>
          <p:spPr bwMode="auto">
            <a:xfrm>
              <a:off x="5104300" y="2135885"/>
              <a:ext cx="99250" cy="98666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  <a:effectLst>
              <a:innerShdw blurRad="38100" dist="12700" dir="18900000">
                <a:prstClr val="black">
                  <a:alpha val="50000"/>
                </a:prstClr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Source Han Sans Normal" panose="020B0400000000000000" pitchFamily="34" charset="-122"/>
              </a:endParaRPr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542892" y="3723877"/>
            <a:ext cx="215304" cy="215302"/>
            <a:chOff x="5026429" y="2057723"/>
            <a:chExt cx="254992" cy="254990"/>
          </a:xfrm>
        </p:grpSpPr>
        <p:sp>
          <p:nvSpPr>
            <p:cNvPr id="172" name="椭圆 171"/>
            <p:cNvSpPr/>
            <p:nvPr/>
          </p:nvSpPr>
          <p:spPr>
            <a:xfrm>
              <a:off x="5026429" y="2057723"/>
              <a:ext cx="254992" cy="254990"/>
            </a:xfrm>
            <a:prstGeom prst="ellipse">
              <a:avLst/>
            </a:prstGeom>
            <a:gradFill flip="none" rotWithShape="1">
              <a:gsLst>
                <a:gs pos="55000">
                  <a:srgbClr val="E7E7E7"/>
                </a:gs>
                <a:gs pos="0">
                  <a:sysClr val="window" lastClr="FFFFFF"/>
                </a:gs>
                <a:gs pos="100000">
                  <a:sysClr val="window" lastClr="FFFFFF">
                    <a:lumMod val="75000"/>
                  </a:sysClr>
                </a:gs>
              </a:gsLst>
              <a:path path="circle">
                <a:fillToRect t="100000" r="100000"/>
              </a:path>
              <a:tileRect l="-100000" b="-100000"/>
            </a:gradFill>
            <a:ln w="6350" cap="flat" cmpd="sng" algn="ctr">
              <a:gradFill flip="none" rotWithShape="1">
                <a:gsLst>
                  <a:gs pos="0">
                    <a:sysClr val="window" lastClr="FFFFFF">
                      <a:lumMod val="75000"/>
                    </a:sysClr>
                  </a:gs>
                  <a:gs pos="100000">
                    <a:sysClr val="window" lastClr="FFFFFF"/>
                  </a:gs>
                </a:gsLst>
                <a:lin ang="18900000" scaled="1"/>
                <a:tileRect/>
              </a:gradFill>
              <a:prstDash val="solid"/>
            </a:ln>
            <a:effectLst>
              <a:outerShdw blurRad="165100" dist="50800" dir="8100000" sx="102000" sy="102000" algn="tr" rotWithShape="0">
                <a:prstClr val="black">
                  <a:alpha val="30000"/>
                </a:prstClr>
              </a:outerShdw>
            </a:effectLst>
          </p:spPr>
          <p:txBody>
            <a:bodyPr rtlCol="0" anchor="ctr"/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3" name="Freeform 34"/>
            <p:cNvSpPr/>
            <p:nvPr/>
          </p:nvSpPr>
          <p:spPr bwMode="auto">
            <a:xfrm>
              <a:off x="5104300" y="2135885"/>
              <a:ext cx="99250" cy="98666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  <a:effectLst>
              <a:innerShdw blurRad="38100" dist="12700" dir="18900000">
                <a:prstClr val="black">
                  <a:alpha val="50000"/>
                </a:prstClr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Source Han Sans Normal" panose="020B0400000000000000" pitchFamily="34" charset="-122"/>
              </a:endParaRPr>
            </a:p>
          </p:txBody>
        </p:sp>
      </p:grpSp>
      <p:sp>
        <p:nvSpPr>
          <p:cNvPr id="143" name="TextBox 5"/>
          <p:cNvSpPr txBox="1"/>
          <p:nvPr/>
        </p:nvSpPr>
        <p:spPr>
          <a:xfrm>
            <a:off x="967796" y="2250074"/>
            <a:ext cx="3049340" cy="4203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14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搞清楚这个技术是什么，有什么用处，有什么特性，语法是什么。简单的来说，学会使用它。</a:t>
            </a:r>
          </a:p>
        </p:txBody>
      </p:sp>
      <p:sp>
        <p:nvSpPr>
          <p:cNvPr id="144" name="矩形 143"/>
          <p:cNvSpPr>
            <a:spLocks noChangeArrowheads="1"/>
          </p:cNvSpPr>
          <p:nvPr/>
        </p:nvSpPr>
        <p:spPr bwMode="auto">
          <a:xfrm>
            <a:off x="967796" y="1995685"/>
            <a:ext cx="2376263" cy="21933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t"/>
          <a:lstStyle>
            <a:defPPr>
              <a:defRPr lang="zh-CN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cap="all" dirty="0">
                <a:solidFill>
                  <a:prstClr val="black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WHAT</a:t>
            </a:r>
          </a:p>
        </p:txBody>
      </p:sp>
      <p:sp>
        <p:nvSpPr>
          <p:cNvPr id="145" name="TextBox 5"/>
          <p:cNvSpPr txBox="1"/>
          <p:nvPr/>
        </p:nvSpPr>
        <p:spPr>
          <a:xfrm>
            <a:off x="967796" y="3117333"/>
            <a:ext cx="3049340" cy="4203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14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搞清楚这个技术的原理是什么。底层是如何实现的。</a:t>
            </a:r>
          </a:p>
        </p:txBody>
      </p:sp>
      <p:sp>
        <p:nvSpPr>
          <p:cNvPr id="146" name="矩形 145"/>
          <p:cNvSpPr>
            <a:spLocks noChangeArrowheads="1"/>
          </p:cNvSpPr>
          <p:nvPr/>
        </p:nvSpPr>
        <p:spPr bwMode="auto">
          <a:xfrm>
            <a:off x="967796" y="2862944"/>
            <a:ext cx="2376263" cy="21933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t"/>
          <a:lstStyle>
            <a:defPPr>
              <a:defRPr lang="zh-CN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cap="all" dirty="0">
                <a:solidFill>
                  <a:prstClr val="black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HOW</a:t>
            </a:r>
          </a:p>
        </p:txBody>
      </p:sp>
      <p:sp>
        <p:nvSpPr>
          <p:cNvPr id="147" name="TextBox 5"/>
          <p:cNvSpPr txBox="1"/>
          <p:nvPr/>
        </p:nvSpPr>
        <p:spPr>
          <a:xfrm>
            <a:off x="967796" y="3993241"/>
            <a:ext cx="3049340" cy="4203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14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问自己为什么要这样设计，这样设计的优劣是什么？</a:t>
            </a:r>
          </a:p>
        </p:txBody>
      </p:sp>
      <p:sp>
        <p:nvSpPr>
          <p:cNvPr id="148" name="矩形 147"/>
          <p:cNvSpPr>
            <a:spLocks noChangeArrowheads="1"/>
          </p:cNvSpPr>
          <p:nvPr/>
        </p:nvSpPr>
        <p:spPr bwMode="auto">
          <a:xfrm>
            <a:off x="967796" y="3738852"/>
            <a:ext cx="2376263" cy="21933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t"/>
          <a:lstStyle>
            <a:defPPr>
              <a:defRPr lang="zh-CN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cap="all" dirty="0">
                <a:solidFill>
                  <a:prstClr val="black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WHY</a:t>
            </a:r>
          </a:p>
        </p:txBody>
      </p:sp>
      <p:grpSp>
        <p:nvGrpSpPr>
          <p:cNvPr id="149" name="组合 148"/>
          <p:cNvGrpSpPr/>
          <p:nvPr/>
        </p:nvGrpSpPr>
        <p:grpSpPr>
          <a:xfrm>
            <a:off x="4902790" y="1102063"/>
            <a:ext cx="3554857" cy="4041437"/>
            <a:chOff x="4906594" y="1102064"/>
            <a:chExt cx="3554857" cy="4041437"/>
          </a:xfrm>
        </p:grpSpPr>
        <p:sp>
          <p:nvSpPr>
            <p:cNvPr id="166" name="任意多边形 165"/>
            <p:cNvSpPr/>
            <p:nvPr/>
          </p:nvSpPr>
          <p:spPr>
            <a:xfrm rot="5400000" flipH="1" flipV="1">
              <a:off x="3386725" y="2809761"/>
              <a:ext cx="3853609" cy="813871"/>
            </a:xfrm>
            <a:custGeom>
              <a:avLst/>
              <a:gdLst>
                <a:gd name="connsiteX0" fmla="*/ 3800982 w 3853609"/>
                <a:gd name="connsiteY0" fmla="*/ 726869 h 813871"/>
                <a:gd name="connsiteX1" fmla="*/ 3766607 w 3853609"/>
                <a:gd name="connsiteY1" fmla="*/ 761243 h 813871"/>
                <a:gd name="connsiteX2" fmla="*/ 3732232 w 3853609"/>
                <a:gd name="connsiteY2" fmla="*/ 726869 h 813871"/>
                <a:gd name="connsiteX3" fmla="*/ 3766607 w 3853609"/>
                <a:gd name="connsiteY3" fmla="*/ 692494 h 813871"/>
                <a:gd name="connsiteX4" fmla="*/ 3800982 w 3853609"/>
                <a:gd name="connsiteY4" fmla="*/ 726869 h 813871"/>
                <a:gd name="connsiteX5" fmla="*/ 3853609 w 3853609"/>
                <a:gd name="connsiteY5" fmla="*/ 726869 h 813871"/>
                <a:gd name="connsiteX6" fmla="*/ 3800472 w 3853609"/>
                <a:gd name="connsiteY6" fmla="*/ 646703 h 813871"/>
                <a:gd name="connsiteX7" fmla="*/ 3795889 w 3853609"/>
                <a:gd name="connsiteY7" fmla="*/ 645778 h 813871"/>
                <a:gd name="connsiteX8" fmla="*/ 3795889 w 3853609"/>
                <a:gd name="connsiteY8" fmla="*/ 165919 h 813871"/>
                <a:gd name="connsiteX9" fmla="*/ 3795889 w 3853609"/>
                <a:gd name="connsiteY9" fmla="*/ 104639 h 813871"/>
                <a:gd name="connsiteX10" fmla="*/ 3691249 w 3853609"/>
                <a:gd name="connsiteY10" fmla="*/ 0 h 813871"/>
                <a:gd name="connsiteX11" fmla="*/ 3483144 w 3853609"/>
                <a:gd name="connsiteY11" fmla="*/ 0 h 813871"/>
                <a:gd name="connsiteX12" fmla="*/ 3483144 w 3853609"/>
                <a:gd name="connsiteY12" fmla="*/ 1 h 813871"/>
                <a:gd name="connsiteX13" fmla="*/ 2880000 w 3853609"/>
                <a:gd name="connsiteY13" fmla="*/ 1 h 813871"/>
                <a:gd name="connsiteX14" fmla="*/ 2880000 w 3853609"/>
                <a:gd name="connsiteY14" fmla="*/ 0 h 813871"/>
                <a:gd name="connsiteX15" fmla="*/ 2711810 w 3853609"/>
                <a:gd name="connsiteY15" fmla="*/ 0 h 813871"/>
                <a:gd name="connsiteX16" fmla="*/ 2711810 w 3853609"/>
                <a:gd name="connsiteY16" fmla="*/ 1 h 813871"/>
                <a:gd name="connsiteX17" fmla="*/ 2268707 w 3853609"/>
                <a:gd name="connsiteY17" fmla="*/ 1 h 813871"/>
                <a:gd name="connsiteX18" fmla="*/ 1923678 w 3853609"/>
                <a:gd name="connsiteY18" fmla="*/ 1 h 813871"/>
                <a:gd name="connsiteX19" fmla="*/ 599983 w 3853609"/>
                <a:gd name="connsiteY19" fmla="*/ 1 h 813871"/>
                <a:gd name="connsiteX20" fmla="*/ 0 w 3853609"/>
                <a:gd name="connsiteY20" fmla="*/ 1 h 813871"/>
                <a:gd name="connsiteX21" fmla="*/ 0 w 3853609"/>
                <a:gd name="connsiteY21" fmla="*/ 51853 h 813871"/>
                <a:gd name="connsiteX22" fmla="*/ 1773417 w 3853609"/>
                <a:gd name="connsiteY22" fmla="*/ 51853 h 813871"/>
                <a:gd name="connsiteX23" fmla="*/ 1773417 w 3853609"/>
                <a:gd name="connsiteY23" fmla="*/ 51852 h 813871"/>
                <a:gd name="connsiteX24" fmla="*/ 1923678 w 3853609"/>
                <a:gd name="connsiteY24" fmla="*/ 51852 h 813871"/>
                <a:gd name="connsiteX25" fmla="*/ 1923678 w 3853609"/>
                <a:gd name="connsiteY25" fmla="*/ 51853 h 813871"/>
                <a:gd name="connsiteX26" fmla="*/ 2943507 w 3853609"/>
                <a:gd name="connsiteY26" fmla="*/ 51853 h 813871"/>
                <a:gd name="connsiteX27" fmla="*/ 2943507 w 3853609"/>
                <a:gd name="connsiteY27" fmla="*/ 51852 h 813871"/>
                <a:gd name="connsiteX28" fmla="*/ 3511576 w 3853609"/>
                <a:gd name="connsiteY28" fmla="*/ 51852 h 813871"/>
                <a:gd name="connsiteX29" fmla="*/ 3687239 w 3853609"/>
                <a:gd name="connsiteY29" fmla="*/ 51852 h 813871"/>
                <a:gd name="connsiteX30" fmla="*/ 3743630 w 3853609"/>
                <a:gd name="connsiteY30" fmla="*/ 108243 h 813871"/>
                <a:gd name="connsiteX31" fmla="*/ 3743630 w 3853609"/>
                <a:gd name="connsiteY31" fmla="*/ 202578 h 813871"/>
                <a:gd name="connsiteX32" fmla="*/ 3743276 w 3853609"/>
                <a:gd name="connsiteY32" fmla="*/ 204332 h 813871"/>
                <a:gd name="connsiteX33" fmla="*/ 3743631 w 3853609"/>
                <a:gd name="connsiteY33" fmla="*/ 205188 h 813871"/>
                <a:gd name="connsiteX34" fmla="*/ 3743631 w 3853609"/>
                <a:gd name="connsiteY34" fmla="*/ 644505 h 813871"/>
                <a:gd name="connsiteX35" fmla="*/ 3732741 w 3853609"/>
                <a:gd name="connsiteY35" fmla="*/ 646703 h 813871"/>
                <a:gd name="connsiteX36" fmla="*/ 3679604 w 3853609"/>
                <a:gd name="connsiteY36" fmla="*/ 726869 h 813871"/>
                <a:gd name="connsiteX37" fmla="*/ 3766607 w 3853609"/>
                <a:gd name="connsiteY37" fmla="*/ 813871 h 813871"/>
                <a:gd name="connsiteX38" fmla="*/ 3853609 w 3853609"/>
                <a:gd name="connsiteY38" fmla="*/ 726869 h 81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853609" h="813871">
                  <a:moveTo>
                    <a:pt x="3800982" y="726869"/>
                  </a:moveTo>
                  <a:cubicBezTo>
                    <a:pt x="3800982" y="745853"/>
                    <a:pt x="3785591" y="761243"/>
                    <a:pt x="3766607" y="761243"/>
                  </a:cubicBezTo>
                  <a:cubicBezTo>
                    <a:pt x="3747622" y="761243"/>
                    <a:pt x="3732232" y="745853"/>
                    <a:pt x="3732232" y="726869"/>
                  </a:cubicBezTo>
                  <a:cubicBezTo>
                    <a:pt x="3732232" y="707884"/>
                    <a:pt x="3747622" y="692494"/>
                    <a:pt x="3766607" y="692494"/>
                  </a:cubicBezTo>
                  <a:cubicBezTo>
                    <a:pt x="3785591" y="692494"/>
                    <a:pt x="3800982" y="707884"/>
                    <a:pt x="3800982" y="726869"/>
                  </a:cubicBezTo>
                  <a:close/>
                  <a:moveTo>
                    <a:pt x="3853609" y="726869"/>
                  </a:moveTo>
                  <a:cubicBezTo>
                    <a:pt x="3853609" y="690831"/>
                    <a:pt x="3831698" y="659911"/>
                    <a:pt x="3800472" y="646703"/>
                  </a:cubicBezTo>
                  <a:lnTo>
                    <a:pt x="3795889" y="645778"/>
                  </a:lnTo>
                  <a:lnTo>
                    <a:pt x="3795889" y="165919"/>
                  </a:lnTo>
                  <a:lnTo>
                    <a:pt x="3795889" y="104639"/>
                  </a:lnTo>
                  <a:cubicBezTo>
                    <a:pt x="3795889" y="46849"/>
                    <a:pt x="3749040" y="0"/>
                    <a:pt x="3691249" y="0"/>
                  </a:cubicBezTo>
                  <a:lnTo>
                    <a:pt x="3483144" y="0"/>
                  </a:lnTo>
                  <a:lnTo>
                    <a:pt x="3483144" y="1"/>
                  </a:lnTo>
                  <a:lnTo>
                    <a:pt x="2880000" y="1"/>
                  </a:lnTo>
                  <a:lnTo>
                    <a:pt x="2880000" y="0"/>
                  </a:lnTo>
                  <a:lnTo>
                    <a:pt x="2711810" y="0"/>
                  </a:lnTo>
                  <a:lnTo>
                    <a:pt x="2711810" y="1"/>
                  </a:lnTo>
                  <a:lnTo>
                    <a:pt x="2268707" y="1"/>
                  </a:lnTo>
                  <a:lnTo>
                    <a:pt x="1923678" y="1"/>
                  </a:lnTo>
                  <a:lnTo>
                    <a:pt x="599983" y="1"/>
                  </a:lnTo>
                  <a:lnTo>
                    <a:pt x="0" y="1"/>
                  </a:lnTo>
                  <a:lnTo>
                    <a:pt x="0" y="51853"/>
                  </a:lnTo>
                  <a:lnTo>
                    <a:pt x="1773417" y="51853"/>
                  </a:lnTo>
                  <a:lnTo>
                    <a:pt x="1773417" y="51852"/>
                  </a:lnTo>
                  <a:lnTo>
                    <a:pt x="1923678" y="51852"/>
                  </a:lnTo>
                  <a:lnTo>
                    <a:pt x="1923678" y="51853"/>
                  </a:lnTo>
                  <a:lnTo>
                    <a:pt x="2943507" y="51853"/>
                  </a:lnTo>
                  <a:lnTo>
                    <a:pt x="2943507" y="51852"/>
                  </a:lnTo>
                  <a:lnTo>
                    <a:pt x="3511576" y="51852"/>
                  </a:lnTo>
                  <a:lnTo>
                    <a:pt x="3687239" y="51852"/>
                  </a:lnTo>
                  <a:cubicBezTo>
                    <a:pt x="3718383" y="51852"/>
                    <a:pt x="3743630" y="77099"/>
                    <a:pt x="3743630" y="108243"/>
                  </a:cubicBezTo>
                  <a:lnTo>
                    <a:pt x="3743630" y="202578"/>
                  </a:lnTo>
                  <a:lnTo>
                    <a:pt x="3743276" y="204332"/>
                  </a:lnTo>
                  <a:lnTo>
                    <a:pt x="3743631" y="205188"/>
                  </a:lnTo>
                  <a:lnTo>
                    <a:pt x="3743631" y="644505"/>
                  </a:lnTo>
                  <a:lnTo>
                    <a:pt x="3732741" y="646703"/>
                  </a:lnTo>
                  <a:cubicBezTo>
                    <a:pt x="3701515" y="659911"/>
                    <a:pt x="3679604" y="690831"/>
                    <a:pt x="3679604" y="726869"/>
                  </a:cubicBezTo>
                  <a:cubicBezTo>
                    <a:pt x="3679604" y="774919"/>
                    <a:pt x="3718556" y="813871"/>
                    <a:pt x="3766607" y="813871"/>
                  </a:cubicBezTo>
                  <a:cubicBezTo>
                    <a:pt x="3814657" y="813871"/>
                    <a:pt x="3853609" y="774919"/>
                    <a:pt x="3853609" y="726869"/>
                  </a:cubicBezTo>
                  <a:close/>
                </a:path>
              </a:pathLst>
            </a:custGeom>
            <a:solidFill>
              <a:srgbClr val="C00000"/>
            </a:solidFill>
            <a:ln w="25400" cap="flat" cmpd="sng" algn="ctr">
              <a:noFill/>
              <a:prstDash val="solid"/>
            </a:ln>
            <a:effectLst>
              <a:innerShdw blurRad="38100" dist="12700" dir="2700000">
                <a:prstClr val="black">
                  <a:alpha val="50000"/>
                </a:prstClr>
              </a:innerShdw>
            </a:effectLst>
          </p:spPr>
          <p:txBody>
            <a:bodyPr rtlCol="0" anchor="ctr"/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67" name="组合 166"/>
            <p:cNvGrpSpPr/>
            <p:nvPr/>
          </p:nvGrpSpPr>
          <p:grpSpPr>
            <a:xfrm>
              <a:off x="5747812" y="1102064"/>
              <a:ext cx="2136766" cy="531148"/>
              <a:chOff x="5747812" y="1102064"/>
              <a:chExt cx="2136766" cy="531148"/>
            </a:xfrm>
          </p:grpSpPr>
          <p:sp>
            <p:nvSpPr>
              <p:cNvPr id="169" name="圆角矩形 168"/>
              <p:cNvSpPr/>
              <p:nvPr/>
            </p:nvSpPr>
            <p:spPr>
              <a:xfrm>
                <a:off x="5747812" y="1102064"/>
                <a:ext cx="2136766" cy="531148"/>
              </a:xfrm>
              <a:prstGeom prst="roundRect">
                <a:avLst>
                  <a:gd name="adj" fmla="val 50000"/>
                </a:avLst>
              </a:prstGeom>
              <a:solidFill>
                <a:srgbClr val="C00000"/>
              </a:solidFill>
              <a:ln w="25400" cap="flat" cmpd="sng" algn="ctr">
                <a:solidFill>
                  <a:srgbClr val="C00000"/>
                </a:solidFill>
                <a:prstDash val="solid"/>
              </a:ln>
              <a:effectLst>
                <a:outerShdw blurRad="228600" dist="228600" dir="5400000" algn="tr" rotWithShape="0">
                  <a:prstClr val="black">
                    <a:alpha val="3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>
                <a:defPPr>
                  <a:defRPr lang="zh-CN"/>
                </a:defPPr>
                <a:lvl1pPr marL="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0" name="矩形 169"/>
              <p:cNvSpPr>
                <a:spLocks noChangeArrowheads="1"/>
              </p:cNvSpPr>
              <p:nvPr/>
            </p:nvSpPr>
            <p:spPr bwMode="auto">
              <a:xfrm>
                <a:off x="5940152" y="1190380"/>
                <a:ext cx="1238309" cy="318304"/>
              </a:xfrm>
              <a:prstGeom prst="rect">
                <a:avLst/>
              </a:prstGeom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 anchor="t"/>
              <a:lstStyle>
                <a:defPPr>
                  <a:defRPr lang="zh-CN"/>
                </a:defPPr>
                <a:lvl1pPr marL="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200" b="1" i="0" u="none" strike="noStrike" kern="0" cap="all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Source Han Sans Normal" panose="020B0400000000000000" pitchFamily="34" charset="-122"/>
                    <a:ea typeface="Source Han Sans Normal" panose="020B0400000000000000" pitchFamily="34" charset="-122"/>
                  </a:rPr>
                  <a:t>个人提升</a:t>
                </a:r>
                <a:endParaRPr kumimoji="0" lang="en-US" altLang="zh-CN" sz="2200" b="1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ource Han Sans Normal" panose="020B0400000000000000" pitchFamily="34" charset="-122"/>
                  <a:ea typeface="Source Han Sans Normal" panose="020B0400000000000000" pitchFamily="34" charset="-122"/>
                </a:endParaRPr>
              </a:p>
            </p:txBody>
          </p:sp>
          <p:sp>
            <p:nvSpPr>
              <p:cNvPr id="171" name="Freeform 435"/>
              <p:cNvSpPr/>
              <p:nvPr/>
            </p:nvSpPr>
            <p:spPr bwMode="auto">
              <a:xfrm>
                <a:off x="7300412" y="1232502"/>
                <a:ext cx="262438" cy="270272"/>
              </a:xfrm>
              <a:custGeom>
                <a:avLst/>
                <a:gdLst>
                  <a:gd name="T0" fmla="*/ 1515 w 2188"/>
                  <a:gd name="T1" fmla="*/ 1131 h 2543"/>
                  <a:gd name="T2" fmla="*/ 1593 w 2188"/>
                  <a:gd name="T3" fmla="*/ 1055 h 2543"/>
                  <a:gd name="T4" fmla="*/ 1657 w 2188"/>
                  <a:gd name="T5" fmla="*/ 969 h 2543"/>
                  <a:gd name="T6" fmla="*/ 1705 w 2188"/>
                  <a:gd name="T7" fmla="*/ 874 h 2543"/>
                  <a:gd name="T8" fmla="*/ 1734 w 2188"/>
                  <a:gd name="T9" fmla="*/ 769 h 2543"/>
                  <a:gd name="T10" fmla="*/ 1745 w 2188"/>
                  <a:gd name="T11" fmla="*/ 655 h 2543"/>
                  <a:gd name="T12" fmla="*/ 1742 w 2188"/>
                  <a:gd name="T13" fmla="*/ 588 h 2543"/>
                  <a:gd name="T14" fmla="*/ 1724 w 2188"/>
                  <a:gd name="T15" fmla="*/ 492 h 2543"/>
                  <a:gd name="T16" fmla="*/ 1694 w 2188"/>
                  <a:gd name="T17" fmla="*/ 400 h 2543"/>
                  <a:gd name="T18" fmla="*/ 1651 w 2188"/>
                  <a:gd name="T19" fmla="*/ 315 h 2543"/>
                  <a:gd name="T20" fmla="*/ 1596 w 2188"/>
                  <a:gd name="T21" fmla="*/ 239 h 2543"/>
                  <a:gd name="T22" fmla="*/ 1531 w 2188"/>
                  <a:gd name="T23" fmla="*/ 171 h 2543"/>
                  <a:gd name="T24" fmla="*/ 1458 w 2188"/>
                  <a:gd name="T25" fmla="*/ 112 h 2543"/>
                  <a:gd name="T26" fmla="*/ 1376 w 2188"/>
                  <a:gd name="T27" fmla="*/ 65 h 2543"/>
                  <a:gd name="T28" fmla="*/ 1287 w 2188"/>
                  <a:gd name="T29" fmla="*/ 30 h 2543"/>
                  <a:gd name="T30" fmla="*/ 1193 w 2188"/>
                  <a:gd name="T31" fmla="*/ 8 h 2543"/>
                  <a:gd name="T32" fmla="*/ 1093 w 2188"/>
                  <a:gd name="T33" fmla="*/ 0 h 2543"/>
                  <a:gd name="T34" fmla="*/ 1027 w 2188"/>
                  <a:gd name="T35" fmla="*/ 4 h 2543"/>
                  <a:gd name="T36" fmla="*/ 932 w 2188"/>
                  <a:gd name="T37" fmla="*/ 20 h 2543"/>
                  <a:gd name="T38" fmla="*/ 841 w 2188"/>
                  <a:gd name="T39" fmla="*/ 50 h 2543"/>
                  <a:gd name="T40" fmla="*/ 756 w 2188"/>
                  <a:gd name="T41" fmla="*/ 93 h 2543"/>
                  <a:gd name="T42" fmla="*/ 680 w 2188"/>
                  <a:gd name="T43" fmla="*/ 147 h 2543"/>
                  <a:gd name="T44" fmla="*/ 612 w 2188"/>
                  <a:gd name="T45" fmla="*/ 211 h 2543"/>
                  <a:gd name="T46" fmla="*/ 554 w 2188"/>
                  <a:gd name="T47" fmla="*/ 283 h 2543"/>
                  <a:gd name="T48" fmla="*/ 507 w 2188"/>
                  <a:gd name="T49" fmla="*/ 365 h 2543"/>
                  <a:gd name="T50" fmla="*/ 472 w 2188"/>
                  <a:gd name="T51" fmla="*/ 454 h 2543"/>
                  <a:gd name="T52" fmla="*/ 450 w 2188"/>
                  <a:gd name="T53" fmla="*/ 547 h 2543"/>
                  <a:gd name="T54" fmla="*/ 443 w 2188"/>
                  <a:gd name="T55" fmla="*/ 646 h 2543"/>
                  <a:gd name="T56" fmla="*/ 447 w 2188"/>
                  <a:gd name="T57" fmla="*/ 725 h 2543"/>
                  <a:gd name="T58" fmla="*/ 471 w 2188"/>
                  <a:gd name="T59" fmla="*/ 834 h 2543"/>
                  <a:gd name="T60" fmla="*/ 513 w 2188"/>
                  <a:gd name="T61" fmla="*/ 935 h 2543"/>
                  <a:gd name="T62" fmla="*/ 572 w 2188"/>
                  <a:gd name="T63" fmla="*/ 1027 h 2543"/>
                  <a:gd name="T64" fmla="*/ 645 w 2188"/>
                  <a:gd name="T65" fmla="*/ 1107 h 2543"/>
                  <a:gd name="T66" fmla="*/ 702 w 2188"/>
                  <a:gd name="T67" fmla="*/ 1155 h 2543"/>
                  <a:gd name="T68" fmla="*/ 589 w 2188"/>
                  <a:gd name="T69" fmla="*/ 1226 h 2543"/>
                  <a:gd name="T70" fmla="*/ 484 w 2188"/>
                  <a:gd name="T71" fmla="*/ 1316 h 2543"/>
                  <a:gd name="T72" fmla="*/ 387 w 2188"/>
                  <a:gd name="T73" fmla="*/ 1421 h 2543"/>
                  <a:gd name="T74" fmla="*/ 299 w 2188"/>
                  <a:gd name="T75" fmla="*/ 1542 h 2543"/>
                  <a:gd name="T76" fmla="*/ 220 w 2188"/>
                  <a:gd name="T77" fmla="*/ 1673 h 2543"/>
                  <a:gd name="T78" fmla="*/ 152 w 2188"/>
                  <a:gd name="T79" fmla="*/ 1815 h 2543"/>
                  <a:gd name="T80" fmla="*/ 96 w 2188"/>
                  <a:gd name="T81" fmla="*/ 1964 h 2543"/>
                  <a:gd name="T82" fmla="*/ 51 w 2188"/>
                  <a:gd name="T83" fmla="*/ 2119 h 2543"/>
                  <a:gd name="T84" fmla="*/ 20 w 2188"/>
                  <a:gd name="T85" fmla="*/ 2277 h 2543"/>
                  <a:gd name="T86" fmla="*/ 3 w 2188"/>
                  <a:gd name="T87" fmla="*/ 2437 h 2543"/>
                  <a:gd name="T88" fmla="*/ 2188 w 2188"/>
                  <a:gd name="T89" fmla="*/ 2543 h 2543"/>
                  <a:gd name="T90" fmla="*/ 2185 w 2188"/>
                  <a:gd name="T91" fmla="*/ 2437 h 2543"/>
                  <a:gd name="T92" fmla="*/ 2167 w 2188"/>
                  <a:gd name="T93" fmla="*/ 2277 h 2543"/>
                  <a:gd name="T94" fmla="*/ 2135 w 2188"/>
                  <a:gd name="T95" fmla="*/ 2118 h 2543"/>
                  <a:gd name="T96" fmla="*/ 2091 w 2188"/>
                  <a:gd name="T97" fmla="*/ 1964 h 2543"/>
                  <a:gd name="T98" fmla="*/ 2034 w 2188"/>
                  <a:gd name="T99" fmla="*/ 1814 h 2543"/>
                  <a:gd name="T100" fmla="*/ 1967 w 2188"/>
                  <a:gd name="T101" fmla="*/ 1673 h 2543"/>
                  <a:gd name="T102" fmla="*/ 1888 w 2188"/>
                  <a:gd name="T103" fmla="*/ 1541 h 2543"/>
                  <a:gd name="T104" fmla="*/ 1800 w 2188"/>
                  <a:gd name="T105" fmla="*/ 1421 h 2543"/>
                  <a:gd name="T106" fmla="*/ 1704 w 2188"/>
                  <a:gd name="T107" fmla="*/ 1315 h 2543"/>
                  <a:gd name="T108" fmla="*/ 1598 w 2188"/>
                  <a:gd name="T109" fmla="*/ 1225 h 2543"/>
                  <a:gd name="T110" fmla="*/ 1486 w 2188"/>
                  <a:gd name="T111" fmla="*/ 1154 h 2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188" h="2543">
                    <a:moveTo>
                      <a:pt x="1486" y="1154"/>
                    </a:moveTo>
                    <a:lnTo>
                      <a:pt x="1486" y="1154"/>
                    </a:lnTo>
                    <a:lnTo>
                      <a:pt x="1515" y="1131"/>
                    </a:lnTo>
                    <a:lnTo>
                      <a:pt x="1543" y="1106"/>
                    </a:lnTo>
                    <a:lnTo>
                      <a:pt x="1569" y="1082"/>
                    </a:lnTo>
                    <a:lnTo>
                      <a:pt x="1593" y="1055"/>
                    </a:lnTo>
                    <a:lnTo>
                      <a:pt x="1616" y="1028"/>
                    </a:lnTo>
                    <a:lnTo>
                      <a:pt x="1638" y="999"/>
                    </a:lnTo>
                    <a:lnTo>
                      <a:pt x="1657" y="969"/>
                    </a:lnTo>
                    <a:lnTo>
                      <a:pt x="1675" y="939"/>
                    </a:lnTo>
                    <a:lnTo>
                      <a:pt x="1690" y="907"/>
                    </a:lnTo>
                    <a:lnTo>
                      <a:pt x="1705" y="874"/>
                    </a:lnTo>
                    <a:lnTo>
                      <a:pt x="1717" y="840"/>
                    </a:lnTo>
                    <a:lnTo>
                      <a:pt x="1726" y="805"/>
                    </a:lnTo>
                    <a:lnTo>
                      <a:pt x="1734" y="769"/>
                    </a:lnTo>
                    <a:lnTo>
                      <a:pt x="1741" y="732"/>
                    </a:lnTo>
                    <a:lnTo>
                      <a:pt x="1744" y="694"/>
                    </a:lnTo>
                    <a:lnTo>
                      <a:pt x="1745" y="655"/>
                    </a:lnTo>
                    <a:lnTo>
                      <a:pt x="1745" y="655"/>
                    </a:lnTo>
                    <a:lnTo>
                      <a:pt x="1744" y="621"/>
                    </a:lnTo>
                    <a:lnTo>
                      <a:pt x="1742" y="588"/>
                    </a:lnTo>
                    <a:lnTo>
                      <a:pt x="1738" y="555"/>
                    </a:lnTo>
                    <a:lnTo>
                      <a:pt x="1731" y="523"/>
                    </a:lnTo>
                    <a:lnTo>
                      <a:pt x="1724" y="492"/>
                    </a:lnTo>
                    <a:lnTo>
                      <a:pt x="1716" y="461"/>
                    </a:lnTo>
                    <a:lnTo>
                      <a:pt x="1706" y="430"/>
                    </a:lnTo>
                    <a:lnTo>
                      <a:pt x="1694" y="400"/>
                    </a:lnTo>
                    <a:lnTo>
                      <a:pt x="1681" y="371"/>
                    </a:lnTo>
                    <a:lnTo>
                      <a:pt x="1666" y="343"/>
                    </a:lnTo>
                    <a:lnTo>
                      <a:pt x="1651" y="315"/>
                    </a:lnTo>
                    <a:lnTo>
                      <a:pt x="1633" y="290"/>
                    </a:lnTo>
                    <a:lnTo>
                      <a:pt x="1616" y="264"/>
                    </a:lnTo>
                    <a:lnTo>
                      <a:pt x="1596" y="239"/>
                    </a:lnTo>
                    <a:lnTo>
                      <a:pt x="1576" y="215"/>
                    </a:lnTo>
                    <a:lnTo>
                      <a:pt x="1554" y="193"/>
                    </a:lnTo>
                    <a:lnTo>
                      <a:pt x="1531" y="171"/>
                    </a:lnTo>
                    <a:lnTo>
                      <a:pt x="1508" y="150"/>
                    </a:lnTo>
                    <a:lnTo>
                      <a:pt x="1483" y="131"/>
                    </a:lnTo>
                    <a:lnTo>
                      <a:pt x="1458" y="112"/>
                    </a:lnTo>
                    <a:lnTo>
                      <a:pt x="1431" y="96"/>
                    </a:lnTo>
                    <a:lnTo>
                      <a:pt x="1405" y="79"/>
                    </a:lnTo>
                    <a:lnTo>
                      <a:pt x="1376" y="65"/>
                    </a:lnTo>
                    <a:lnTo>
                      <a:pt x="1347" y="51"/>
                    </a:lnTo>
                    <a:lnTo>
                      <a:pt x="1318" y="40"/>
                    </a:lnTo>
                    <a:lnTo>
                      <a:pt x="1287" y="30"/>
                    </a:lnTo>
                    <a:lnTo>
                      <a:pt x="1256" y="20"/>
                    </a:lnTo>
                    <a:lnTo>
                      <a:pt x="1225" y="13"/>
                    </a:lnTo>
                    <a:lnTo>
                      <a:pt x="1193" y="8"/>
                    </a:lnTo>
                    <a:lnTo>
                      <a:pt x="1160" y="4"/>
                    </a:lnTo>
                    <a:lnTo>
                      <a:pt x="1127" y="1"/>
                    </a:lnTo>
                    <a:lnTo>
                      <a:pt x="1093" y="0"/>
                    </a:lnTo>
                    <a:lnTo>
                      <a:pt x="1093" y="0"/>
                    </a:lnTo>
                    <a:lnTo>
                      <a:pt x="1060" y="1"/>
                    </a:lnTo>
                    <a:lnTo>
                      <a:pt x="1027" y="4"/>
                    </a:lnTo>
                    <a:lnTo>
                      <a:pt x="994" y="8"/>
                    </a:lnTo>
                    <a:lnTo>
                      <a:pt x="962" y="13"/>
                    </a:lnTo>
                    <a:lnTo>
                      <a:pt x="932" y="20"/>
                    </a:lnTo>
                    <a:lnTo>
                      <a:pt x="901" y="29"/>
                    </a:lnTo>
                    <a:lnTo>
                      <a:pt x="870" y="39"/>
                    </a:lnTo>
                    <a:lnTo>
                      <a:pt x="841" y="50"/>
                    </a:lnTo>
                    <a:lnTo>
                      <a:pt x="812" y="64"/>
                    </a:lnTo>
                    <a:lnTo>
                      <a:pt x="783" y="77"/>
                    </a:lnTo>
                    <a:lnTo>
                      <a:pt x="756" y="93"/>
                    </a:lnTo>
                    <a:lnTo>
                      <a:pt x="730" y="110"/>
                    </a:lnTo>
                    <a:lnTo>
                      <a:pt x="704" y="128"/>
                    </a:lnTo>
                    <a:lnTo>
                      <a:pt x="680" y="147"/>
                    </a:lnTo>
                    <a:lnTo>
                      <a:pt x="656" y="167"/>
                    </a:lnTo>
                    <a:lnTo>
                      <a:pt x="634" y="188"/>
                    </a:lnTo>
                    <a:lnTo>
                      <a:pt x="612" y="211"/>
                    </a:lnTo>
                    <a:lnTo>
                      <a:pt x="591" y="234"/>
                    </a:lnTo>
                    <a:lnTo>
                      <a:pt x="572" y="259"/>
                    </a:lnTo>
                    <a:lnTo>
                      <a:pt x="554" y="283"/>
                    </a:lnTo>
                    <a:lnTo>
                      <a:pt x="537" y="310"/>
                    </a:lnTo>
                    <a:lnTo>
                      <a:pt x="521" y="337"/>
                    </a:lnTo>
                    <a:lnTo>
                      <a:pt x="507" y="365"/>
                    </a:lnTo>
                    <a:lnTo>
                      <a:pt x="493" y="394"/>
                    </a:lnTo>
                    <a:lnTo>
                      <a:pt x="482" y="423"/>
                    </a:lnTo>
                    <a:lnTo>
                      <a:pt x="472" y="454"/>
                    </a:lnTo>
                    <a:lnTo>
                      <a:pt x="464" y="485"/>
                    </a:lnTo>
                    <a:lnTo>
                      <a:pt x="456" y="515"/>
                    </a:lnTo>
                    <a:lnTo>
                      <a:pt x="450" y="547"/>
                    </a:lnTo>
                    <a:lnTo>
                      <a:pt x="446" y="580"/>
                    </a:lnTo>
                    <a:lnTo>
                      <a:pt x="444" y="613"/>
                    </a:lnTo>
                    <a:lnTo>
                      <a:pt x="443" y="646"/>
                    </a:lnTo>
                    <a:lnTo>
                      <a:pt x="443" y="646"/>
                    </a:lnTo>
                    <a:lnTo>
                      <a:pt x="444" y="686"/>
                    </a:lnTo>
                    <a:lnTo>
                      <a:pt x="447" y="725"/>
                    </a:lnTo>
                    <a:lnTo>
                      <a:pt x="453" y="762"/>
                    </a:lnTo>
                    <a:lnTo>
                      <a:pt x="462" y="799"/>
                    </a:lnTo>
                    <a:lnTo>
                      <a:pt x="471" y="834"/>
                    </a:lnTo>
                    <a:lnTo>
                      <a:pt x="483" y="869"/>
                    </a:lnTo>
                    <a:lnTo>
                      <a:pt x="498" y="903"/>
                    </a:lnTo>
                    <a:lnTo>
                      <a:pt x="513" y="935"/>
                    </a:lnTo>
                    <a:lnTo>
                      <a:pt x="531" y="967"/>
                    </a:lnTo>
                    <a:lnTo>
                      <a:pt x="550" y="998"/>
                    </a:lnTo>
                    <a:lnTo>
                      <a:pt x="572" y="1027"/>
                    </a:lnTo>
                    <a:lnTo>
                      <a:pt x="594" y="1055"/>
                    </a:lnTo>
                    <a:lnTo>
                      <a:pt x="619" y="1082"/>
                    </a:lnTo>
                    <a:lnTo>
                      <a:pt x="645" y="1107"/>
                    </a:lnTo>
                    <a:lnTo>
                      <a:pt x="673" y="1132"/>
                    </a:lnTo>
                    <a:lnTo>
                      <a:pt x="702" y="1155"/>
                    </a:lnTo>
                    <a:lnTo>
                      <a:pt x="702" y="1155"/>
                    </a:lnTo>
                    <a:lnTo>
                      <a:pt x="664" y="1177"/>
                    </a:lnTo>
                    <a:lnTo>
                      <a:pt x="625" y="1200"/>
                    </a:lnTo>
                    <a:lnTo>
                      <a:pt x="589" y="1226"/>
                    </a:lnTo>
                    <a:lnTo>
                      <a:pt x="553" y="1254"/>
                    </a:lnTo>
                    <a:lnTo>
                      <a:pt x="518" y="1284"/>
                    </a:lnTo>
                    <a:lnTo>
                      <a:pt x="484" y="1316"/>
                    </a:lnTo>
                    <a:lnTo>
                      <a:pt x="451" y="1349"/>
                    </a:lnTo>
                    <a:lnTo>
                      <a:pt x="418" y="1385"/>
                    </a:lnTo>
                    <a:lnTo>
                      <a:pt x="387" y="1421"/>
                    </a:lnTo>
                    <a:lnTo>
                      <a:pt x="356" y="1460"/>
                    </a:lnTo>
                    <a:lnTo>
                      <a:pt x="328" y="1499"/>
                    </a:lnTo>
                    <a:lnTo>
                      <a:pt x="299" y="1542"/>
                    </a:lnTo>
                    <a:lnTo>
                      <a:pt x="272" y="1584"/>
                    </a:lnTo>
                    <a:lnTo>
                      <a:pt x="246" y="1628"/>
                    </a:lnTo>
                    <a:lnTo>
                      <a:pt x="220" y="1673"/>
                    </a:lnTo>
                    <a:lnTo>
                      <a:pt x="197" y="1719"/>
                    </a:lnTo>
                    <a:lnTo>
                      <a:pt x="174" y="1767"/>
                    </a:lnTo>
                    <a:lnTo>
                      <a:pt x="152" y="1815"/>
                    </a:lnTo>
                    <a:lnTo>
                      <a:pt x="133" y="1864"/>
                    </a:lnTo>
                    <a:lnTo>
                      <a:pt x="113" y="1913"/>
                    </a:lnTo>
                    <a:lnTo>
                      <a:pt x="96" y="1964"/>
                    </a:lnTo>
                    <a:lnTo>
                      <a:pt x="80" y="2015"/>
                    </a:lnTo>
                    <a:lnTo>
                      <a:pt x="65" y="2067"/>
                    </a:lnTo>
                    <a:lnTo>
                      <a:pt x="51" y="2119"/>
                    </a:lnTo>
                    <a:lnTo>
                      <a:pt x="40" y="2172"/>
                    </a:lnTo>
                    <a:lnTo>
                      <a:pt x="30" y="2225"/>
                    </a:lnTo>
                    <a:lnTo>
                      <a:pt x="20" y="2277"/>
                    </a:lnTo>
                    <a:lnTo>
                      <a:pt x="13" y="2331"/>
                    </a:lnTo>
                    <a:lnTo>
                      <a:pt x="7" y="2384"/>
                    </a:lnTo>
                    <a:lnTo>
                      <a:pt x="3" y="2437"/>
                    </a:lnTo>
                    <a:lnTo>
                      <a:pt x="1" y="2491"/>
                    </a:lnTo>
                    <a:lnTo>
                      <a:pt x="0" y="2543"/>
                    </a:lnTo>
                    <a:lnTo>
                      <a:pt x="2188" y="2543"/>
                    </a:lnTo>
                    <a:lnTo>
                      <a:pt x="2188" y="2543"/>
                    </a:lnTo>
                    <a:lnTo>
                      <a:pt x="2187" y="2491"/>
                    </a:lnTo>
                    <a:lnTo>
                      <a:pt x="2185" y="2437"/>
                    </a:lnTo>
                    <a:lnTo>
                      <a:pt x="2180" y="2384"/>
                    </a:lnTo>
                    <a:lnTo>
                      <a:pt x="2175" y="2331"/>
                    </a:lnTo>
                    <a:lnTo>
                      <a:pt x="2167" y="2277"/>
                    </a:lnTo>
                    <a:lnTo>
                      <a:pt x="2158" y="2225"/>
                    </a:lnTo>
                    <a:lnTo>
                      <a:pt x="2148" y="2171"/>
                    </a:lnTo>
                    <a:lnTo>
                      <a:pt x="2135" y="2118"/>
                    </a:lnTo>
                    <a:lnTo>
                      <a:pt x="2122" y="2067"/>
                    </a:lnTo>
                    <a:lnTo>
                      <a:pt x="2108" y="2015"/>
                    </a:lnTo>
                    <a:lnTo>
                      <a:pt x="2091" y="1964"/>
                    </a:lnTo>
                    <a:lnTo>
                      <a:pt x="2074" y="1913"/>
                    </a:lnTo>
                    <a:lnTo>
                      <a:pt x="2055" y="1864"/>
                    </a:lnTo>
                    <a:lnTo>
                      <a:pt x="2034" y="1814"/>
                    </a:lnTo>
                    <a:lnTo>
                      <a:pt x="2014" y="1766"/>
                    </a:lnTo>
                    <a:lnTo>
                      <a:pt x="1991" y="1719"/>
                    </a:lnTo>
                    <a:lnTo>
                      <a:pt x="1967" y="1673"/>
                    </a:lnTo>
                    <a:lnTo>
                      <a:pt x="1942" y="1627"/>
                    </a:lnTo>
                    <a:lnTo>
                      <a:pt x="1916" y="1583"/>
                    </a:lnTo>
                    <a:lnTo>
                      <a:pt x="1888" y="1541"/>
                    </a:lnTo>
                    <a:lnTo>
                      <a:pt x="1860" y="1499"/>
                    </a:lnTo>
                    <a:lnTo>
                      <a:pt x="1830" y="1459"/>
                    </a:lnTo>
                    <a:lnTo>
                      <a:pt x="1800" y="1421"/>
                    </a:lnTo>
                    <a:lnTo>
                      <a:pt x="1769" y="1384"/>
                    </a:lnTo>
                    <a:lnTo>
                      <a:pt x="1737" y="1348"/>
                    </a:lnTo>
                    <a:lnTo>
                      <a:pt x="1704" y="1315"/>
                    </a:lnTo>
                    <a:lnTo>
                      <a:pt x="1670" y="1283"/>
                    </a:lnTo>
                    <a:lnTo>
                      <a:pt x="1635" y="1253"/>
                    </a:lnTo>
                    <a:lnTo>
                      <a:pt x="1598" y="1225"/>
                    </a:lnTo>
                    <a:lnTo>
                      <a:pt x="1561" y="1199"/>
                    </a:lnTo>
                    <a:lnTo>
                      <a:pt x="1524" y="1176"/>
                    </a:lnTo>
                    <a:lnTo>
                      <a:pt x="1486" y="1154"/>
                    </a:lnTo>
                    <a:lnTo>
                      <a:pt x="1486" y="115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innerShdw blurRad="38100" dist="25400" dir="18900000">
                  <a:prstClr val="black">
                    <a:alpha val="50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Source Han Sans Normal" panose="020B0400000000000000" pitchFamily="34" charset="-122"/>
                </a:endParaRPr>
              </a:p>
            </p:txBody>
          </p:sp>
        </p:grpSp>
        <p:sp>
          <p:nvSpPr>
            <p:cNvPr id="168" name="圆角矩形 16"/>
            <p:cNvSpPr/>
            <p:nvPr/>
          </p:nvSpPr>
          <p:spPr>
            <a:xfrm flipH="1">
              <a:off x="5336929" y="1372513"/>
              <a:ext cx="3124522" cy="3457798"/>
            </a:xfrm>
            <a:custGeom>
              <a:avLst/>
              <a:gdLst>
                <a:gd name="connsiteX0" fmla="*/ 0 w 3456384"/>
                <a:gd name="connsiteY0" fmla="*/ 195078 h 3456384"/>
                <a:gd name="connsiteX1" fmla="*/ 195078 w 3456384"/>
                <a:gd name="connsiteY1" fmla="*/ 0 h 3456384"/>
                <a:gd name="connsiteX2" fmla="*/ 3261306 w 3456384"/>
                <a:gd name="connsiteY2" fmla="*/ 0 h 3456384"/>
                <a:gd name="connsiteX3" fmla="*/ 3456384 w 3456384"/>
                <a:gd name="connsiteY3" fmla="*/ 195078 h 3456384"/>
                <a:gd name="connsiteX4" fmla="*/ 3456384 w 3456384"/>
                <a:gd name="connsiteY4" fmla="*/ 3261306 h 3456384"/>
                <a:gd name="connsiteX5" fmla="*/ 3261306 w 3456384"/>
                <a:gd name="connsiteY5" fmla="*/ 3456384 h 3456384"/>
                <a:gd name="connsiteX6" fmla="*/ 195078 w 3456384"/>
                <a:gd name="connsiteY6" fmla="*/ 3456384 h 3456384"/>
                <a:gd name="connsiteX7" fmla="*/ 0 w 3456384"/>
                <a:gd name="connsiteY7" fmla="*/ 3261306 h 3456384"/>
                <a:gd name="connsiteX8" fmla="*/ 0 w 3456384"/>
                <a:gd name="connsiteY8" fmla="*/ 195078 h 3456384"/>
                <a:gd name="connsiteX0-1" fmla="*/ 3456384 w 3547824"/>
                <a:gd name="connsiteY0-2" fmla="*/ 195078 h 3456384"/>
                <a:gd name="connsiteX1-3" fmla="*/ 3456384 w 3547824"/>
                <a:gd name="connsiteY1-4" fmla="*/ 3261306 h 3456384"/>
                <a:gd name="connsiteX2-5" fmla="*/ 3261306 w 3547824"/>
                <a:gd name="connsiteY2-6" fmla="*/ 3456384 h 3456384"/>
                <a:gd name="connsiteX3-7" fmla="*/ 195078 w 3547824"/>
                <a:gd name="connsiteY3-8" fmla="*/ 3456384 h 3456384"/>
                <a:gd name="connsiteX4-9" fmla="*/ 0 w 3547824"/>
                <a:gd name="connsiteY4-10" fmla="*/ 3261306 h 3456384"/>
                <a:gd name="connsiteX5-11" fmla="*/ 0 w 3547824"/>
                <a:gd name="connsiteY5-12" fmla="*/ 195078 h 3456384"/>
                <a:gd name="connsiteX6-13" fmla="*/ 195078 w 3547824"/>
                <a:gd name="connsiteY6-14" fmla="*/ 0 h 3456384"/>
                <a:gd name="connsiteX7-15" fmla="*/ 3261306 w 3547824"/>
                <a:gd name="connsiteY7-16" fmla="*/ 0 h 3456384"/>
                <a:gd name="connsiteX8-17" fmla="*/ 3547824 w 3547824"/>
                <a:gd name="connsiteY8-18" fmla="*/ 286518 h 3456384"/>
                <a:gd name="connsiteX0-19" fmla="*/ 3456384 w 3456384"/>
                <a:gd name="connsiteY0-20" fmla="*/ 195078 h 3456384"/>
                <a:gd name="connsiteX1-21" fmla="*/ 3456384 w 3456384"/>
                <a:gd name="connsiteY1-22" fmla="*/ 3261306 h 3456384"/>
                <a:gd name="connsiteX2-23" fmla="*/ 3261306 w 3456384"/>
                <a:gd name="connsiteY2-24" fmla="*/ 3456384 h 3456384"/>
                <a:gd name="connsiteX3-25" fmla="*/ 195078 w 3456384"/>
                <a:gd name="connsiteY3-26" fmla="*/ 3456384 h 3456384"/>
                <a:gd name="connsiteX4-27" fmla="*/ 0 w 3456384"/>
                <a:gd name="connsiteY4-28" fmla="*/ 3261306 h 3456384"/>
                <a:gd name="connsiteX5-29" fmla="*/ 0 w 3456384"/>
                <a:gd name="connsiteY5-30" fmla="*/ 195078 h 3456384"/>
                <a:gd name="connsiteX6-31" fmla="*/ 195078 w 3456384"/>
                <a:gd name="connsiteY6-32" fmla="*/ 0 h 3456384"/>
                <a:gd name="connsiteX7-33" fmla="*/ 3261306 w 3456384"/>
                <a:gd name="connsiteY7-34" fmla="*/ 0 h 3456384"/>
                <a:gd name="connsiteX0-35" fmla="*/ 3456384 w 3456384"/>
                <a:gd name="connsiteY0-36" fmla="*/ 3261306 h 3456384"/>
                <a:gd name="connsiteX1-37" fmla="*/ 3261306 w 3456384"/>
                <a:gd name="connsiteY1-38" fmla="*/ 3456384 h 3456384"/>
                <a:gd name="connsiteX2-39" fmla="*/ 195078 w 3456384"/>
                <a:gd name="connsiteY2-40" fmla="*/ 3456384 h 3456384"/>
                <a:gd name="connsiteX3-41" fmla="*/ 0 w 3456384"/>
                <a:gd name="connsiteY3-42" fmla="*/ 3261306 h 3456384"/>
                <a:gd name="connsiteX4-43" fmla="*/ 0 w 3456384"/>
                <a:gd name="connsiteY4-44" fmla="*/ 195078 h 3456384"/>
                <a:gd name="connsiteX5-45" fmla="*/ 195078 w 3456384"/>
                <a:gd name="connsiteY5-46" fmla="*/ 0 h 3456384"/>
                <a:gd name="connsiteX6-47" fmla="*/ 3261306 w 3456384"/>
                <a:gd name="connsiteY6-48" fmla="*/ 0 h 3456384"/>
                <a:gd name="connsiteX0-49" fmla="*/ 3261306 w 3261306"/>
                <a:gd name="connsiteY0-50" fmla="*/ 3456384 h 3456384"/>
                <a:gd name="connsiteX1-51" fmla="*/ 195078 w 3261306"/>
                <a:gd name="connsiteY1-52" fmla="*/ 3456384 h 3456384"/>
                <a:gd name="connsiteX2-53" fmla="*/ 0 w 3261306"/>
                <a:gd name="connsiteY2-54" fmla="*/ 3261306 h 3456384"/>
                <a:gd name="connsiteX3-55" fmla="*/ 0 w 3261306"/>
                <a:gd name="connsiteY3-56" fmla="*/ 195078 h 3456384"/>
                <a:gd name="connsiteX4-57" fmla="*/ 195078 w 3261306"/>
                <a:gd name="connsiteY4-58" fmla="*/ 0 h 3456384"/>
                <a:gd name="connsiteX5-59" fmla="*/ 3261306 w 3261306"/>
                <a:gd name="connsiteY5-60" fmla="*/ 0 h 3456384"/>
                <a:gd name="connsiteX0-61" fmla="*/ 3261306 w 3261306"/>
                <a:gd name="connsiteY0-62" fmla="*/ 3457798 h 3457798"/>
                <a:gd name="connsiteX1-63" fmla="*/ 195078 w 3261306"/>
                <a:gd name="connsiteY1-64" fmla="*/ 3457798 h 3457798"/>
                <a:gd name="connsiteX2-65" fmla="*/ 0 w 3261306"/>
                <a:gd name="connsiteY2-66" fmla="*/ 3262720 h 3457798"/>
                <a:gd name="connsiteX3-67" fmla="*/ 0 w 3261306"/>
                <a:gd name="connsiteY3-68" fmla="*/ 196492 h 3457798"/>
                <a:gd name="connsiteX4-69" fmla="*/ 195078 w 3261306"/>
                <a:gd name="connsiteY4-70" fmla="*/ 1414 h 3457798"/>
                <a:gd name="connsiteX5-71" fmla="*/ 736922 w 3261306"/>
                <a:gd name="connsiteY5-72" fmla="*/ 0 h 3457798"/>
                <a:gd name="connsiteX6-73" fmla="*/ 3261306 w 3261306"/>
                <a:gd name="connsiteY6-74" fmla="*/ 1414 h 3457798"/>
                <a:gd name="connsiteX0-75" fmla="*/ 3261306 w 3261306"/>
                <a:gd name="connsiteY0-76" fmla="*/ 3457798 h 3457798"/>
                <a:gd name="connsiteX1-77" fmla="*/ 195078 w 3261306"/>
                <a:gd name="connsiteY1-78" fmla="*/ 3457798 h 3457798"/>
                <a:gd name="connsiteX2-79" fmla="*/ 0 w 3261306"/>
                <a:gd name="connsiteY2-80" fmla="*/ 3262720 h 3457798"/>
                <a:gd name="connsiteX3-81" fmla="*/ 0 w 3261306"/>
                <a:gd name="connsiteY3-82" fmla="*/ 196492 h 3457798"/>
                <a:gd name="connsiteX4-83" fmla="*/ 195078 w 3261306"/>
                <a:gd name="connsiteY4-84" fmla="*/ 1414 h 3457798"/>
                <a:gd name="connsiteX5-85" fmla="*/ 736922 w 3261306"/>
                <a:gd name="connsiteY5-86" fmla="*/ 0 h 3457798"/>
                <a:gd name="connsiteX0-87" fmla="*/ 3261306 w 3261306"/>
                <a:gd name="connsiteY0-88" fmla="*/ 3457798 h 3457798"/>
                <a:gd name="connsiteX1-89" fmla="*/ 3124522 w 3261306"/>
                <a:gd name="connsiteY1-90" fmla="*/ 3454400 h 3457798"/>
                <a:gd name="connsiteX2-91" fmla="*/ 195078 w 3261306"/>
                <a:gd name="connsiteY2-92" fmla="*/ 3457798 h 3457798"/>
                <a:gd name="connsiteX3-93" fmla="*/ 0 w 3261306"/>
                <a:gd name="connsiteY3-94" fmla="*/ 3262720 h 3457798"/>
                <a:gd name="connsiteX4-95" fmla="*/ 0 w 3261306"/>
                <a:gd name="connsiteY4-96" fmla="*/ 196492 h 3457798"/>
                <a:gd name="connsiteX5-97" fmla="*/ 195078 w 3261306"/>
                <a:gd name="connsiteY5-98" fmla="*/ 1414 h 3457798"/>
                <a:gd name="connsiteX6-99" fmla="*/ 736922 w 3261306"/>
                <a:gd name="connsiteY6-100" fmla="*/ 0 h 3457798"/>
                <a:gd name="connsiteX0-101" fmla="*/ 3124522 w 3124522"/>
                <a:gd name="connsiteY0-102" fmla="*/ 3454400 h 3457798"/>
                <a:gd name="connsiteX1-103" fmla="*/ 195078 w 3124522"/>
                <a:gd name="connsiteY1-104" fmla="*/ 3457798 h 3457798"/>
                <a:gd name="connsiteX2-105" fmla="*/ 0 w 3124522"/>
                <a:gd name="connsiteY2-106" fmla="*/ 3262720 h 3457798"/>
                <a:gd name="connsiteX3-107" fmla="*/ 0 w 3124522"/>
                <a:gd name="connsiteY3-108" fmla="*/ 196492 h 3457798"/>
                <a:gd name="connsiteX4-109" fmla="*/ 195078 w 3124522"/>
                <a:gd name="connsiteY4-110" fmla="*/ 1414 h 3457798"/>
                <a:gd name="connsiteX5-111" fmla="*/ 736922 w 3124522"/>
                <a:gd name="connsiteY5-112" fmla="*/ 0 h 345779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3124522" h="3457798">
                  <a:moveTo>
                    <a:pt x="3124522" y="3454400"/>
                  </a:moveTo>
                  <a:lnTo>
                    <a:pt x="195078" y="3457798"/>
                  </a:lnTo>
                  <a:cubicBezTo>
                    <a:pt x="87339" y="3457798"/>
                    <a:pt x="0" y="3370459"/>
                    <a:pt x="0" y="3262720"/>
                  </a:cubicBezTo>
                  <a:lnTo>
                    <a:pt x="0" y="196492"/>
                  </a:lnTo>
                  <a:cubicBezTo>
                    <a:pt x="0" y="88753"/>
                    <a:pt x="87339" y="1414"/>
                    <a:pt x="195078" y="1414"/>
                  </a:cubicBezTo>
                  <a:lnTo>
                    <a:pt x="736922" y="0"/>
                  </a:lnTo>
                </a:path>
              </a:pathLst>
            </a:custGeom>
            <a:noFill/>
            <a:ln w="6350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headEnd type="oval" w="med" len="med"/>
              <a:tailEnd type="oval" w="med" len="me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8363226" y="1995685"/>
            <a:ext cx="215304" cy="215302"/>
            <a:chOff x="5026429" y="2057723"/>
            <a:chExt cx="254992" cy="254990"/>
          </a:xfrm>
        </p:grpSpPr>
        <p:sp>
          <p:nvSpPr>
            <p:cNvPr id="164" name="椭圆 163"/>
            <p:cNvSpPr/>
            <p:nvPr/>
          </p:nvSpPr>
          <p:spPr>
            <a:xfrm>
              <a:off x="5026429" y="2057723"/>
              <a:ext cx="254992" cy="254990"/>
            </a:xfrm>
            <a:prstGeom prst="ellipse">
              <a:avLst/>
            </a:prstGeom>
            <a:gradFill flip="none" rotWithShape="1">
              <a:gsLst>
                <a:gs pos="55000">
                  <a:srgbClr val="E7E7E7"/>
                </a:gs>
                <a:gs pos="0">
                  <a:sysClr val="window" lastClr="FFFFFF"/>
                </a:gs>
                <a:gs pos="100000">
                  <a:sysClr val="window" lastClr="FFFFFF">
                    <a:lumMod val="75000"/>
                  </a:sysClr>
                </a:gs>
              </a:gsLst>
              <a:path path="circle">
                <a:fillToRect t="100000" r="100000"/>
              </a:path>
              <a:tileRect l="-100000" b="-100000"/>
            </a:gradFill>
            <a:ln w="6350" cap="flat" cmpd="sng" algn="ctr">
              <a:gradFill flip="none" rotWithShape="1">
                <a:gsLst>
                  <a:gs pos="0">
                    <a:sysClr val="window" lastClr="FFFFFF">
                      <a:lumMod val="75000"/>
                    </a:sysClr>
                  </a:gs>
                  <a:gs pos="100000">
                    <a:sysClr val="window" lastClr="FFFFFF"/>
                  </a:gs>
                </a:gsLst>
                <a:lin ang="18900000" scaled="1"/>
                <a:tileRect/>
              </a:gradFill>
              <a:prstDash val="solid"/>
            </a:ln>
            <a:effectLst>
              <a:outerShdw blurRad="165100" dist="50800" dir="8100000" sx="102000" sy="102000" algn="tr" rotWithShape="0">
                <a:prstClr val="black">
                  <a:alpha val="30000"/>
                </a:prstClr>
              </a:outerShdw>
            </a:effectLst>
          </p:spPr>
          <p:txBody>
            <a:bodyPr rtlCol="0" anchor="ctr"/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5" name="Freeform 34"/>
            <p:cNvSpPr/>
            <p:nvPr/>
          </p:nvSpPr>
          <p:spPr bwMode="auto">
            <a:xfrm>
              <a:off x="5104300" y="2135885"/>
              <a:ext cx="99250" cy="9866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innerShdw blurRad="38100" dist="12700" dir="18900000">
                <a:prstClr val="black">
                  <a:alpha val="50000"/>
                </a:prstClr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Source Han Sans Normal" panose="020B0400000000000000" pitchFamily="34" charset="-122"/>
              </a:endParaRPr>
            </a:p>
          </p:txBody>
        </p:sp>
      </p:grpSp>
      <p:grpSp>
        <p:nvGrpSpPr>
          <p:cNvPr id="151" name="组合 150"/>
          <p:cNvGrpSpPr/>
          <p:nvPr/>
        </p:nvGrpSpPr>
        <p:grpSpPr>
          <a:xfrm>
            <a:off x="8363226" y="2859781"/>
            <a:ext cx="215304" cy="215302"/>
            <a:chOff x="5026429" y="2057723"/>
            <a:chExt cx="254992" cy="254990"/>
          </a:xfrm>
        </p:grpSpPr>
        <p:sp>
          <p:nvSpPr>
            <p:cNvPr id="162" name="椭圆 161"/>
            <p:cNvSpPr/>
            <p:nvPr/>
          </p:nvSpPr>
          <p:spPr>
            <a:xfrm>
              <a:off x="5026429" y="2057723"/>
              <a:ext cx="254992" cy="254990"/>
            </a:xfrm>
            <a:prstGeom prst="ellipse">
              <a:avLst/>
            </a:prstGeom>
            <a:gradFill flip="none" rotWithShape="1">
              <a:gsLst>
                <a:gs pos="55000">
                  <a:srgbClr val="E7E7E7"/>
                </a:gs>
                <a:gs pos="0">
                  <a:sysClr val="window" lastClr="FFFFFF"/>
                </a:gs>
                <a:gs pos="100000">
                  <a:sysClr val="window" lastClr="FFFFFF">
                    <a:lumMod val="75000"/>
                  </a:sysClr>
                </a:gs>
              </a:gsLst>
              <a:path path="circle">
                <a:fillToRect t="100000" r="100000"/>
              </a:path>
              <a:tileRect l="-100000" b="-100000"/>
            </a:gradFill>
            <a:ln w="6350" cap="flat" cmpd="sng" algn="ctr">
              <a:gradFill flip="none" rotWithShape="1">
                <a:gsLst>
                  <a:gs pos="0">
                    <a:sysClr val="window" lastClr="FFFFFF">
                      <a:lumMod val="75000"/>
                    </a:sysClr>
                  </a:gs>
                  <a:gs pos="100000">
                    <a:sysClr val="window" lastClr="FFFFFF"/>
                  </a:gs>
                </a:gsLst>
                <a:lin ang="18900000" scaled="1"/>
                <a:tileRect/>
              </a:gradFill>
              <a:prstDash val="solid"/>
            </a:ln>
            <a:effectLst>
              <a:outerShdw blurRad="165100" dist="50800" dir="8100000" sx="102000" sy="102000" algn="tr" rotWithShape="0">
                <a:prstClr val="black">
                  <a:alpha val="30000"/>
                </a:prstClr>
              </a:outerShdw>
            </a:effectLst>
          </p:spPr>
          <p:txBody>
            <a:bodyPr rtlCol="0" anchor="ctr"/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3" name="Freeform 34"/>
            <p:cNvSpPr/>
            <p:nvPr/>
          </p:nvSpPr>
          <p:spPr bwMode="auto">
            <a:xfrm>
              <a:off x="5104300" y="2135885"/>
              <a:ext cx="99250" cy="98666"/>
            </a:xfrm>
            <a:prstGeom prst="ellipse">
              <a:avLst/>
            </a:prstGeom>
            <a:solidFill>
              <a:srgbClr val="DF0030"/>
            </a:solidFill>
            <a:ln>
              <a:noFill/>
            </a:ln>
            <a:effectLst>
              <a:innerShdw blurRad="38100" dist="12700" dir="18900000">
                <a:prstClr val="black">
                  <a:alpha val="50000"/>
                </a:prstClr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Source Han Sans Normal" panose="020B0400000000000000" pitchFamily="34" charset="-122"/>
              </a:endParaRPr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363226" y="3723877"/>
            <a:ext cx="215304" cy="215302"/>
            <a:chOff x="5026429" y="2057723"/>
            <a:chExt cx="254992" cy="254990"/>
          </a:xfrm>
        </p:grpSpPr>
        <p:sp>
          <p:nvSpPr>
            <p:cNvPr id="160" name="椭圆 159"/>
            <p:cNvSpPr/>
            <p:nvPr/>
          </p:nvSpPr>
          <p:spPr>
            <a:xfrm>
              <a:off x="5026429" y="2057723"/>
              <a:ext cx="254992" cy="254990"/>
            </a:xfrm>
            <a:prstGeom prst="ellipse">
              <a:avLst/>
            </a:prstGeom>
            <a:gradFill flip="none" rotWithShape="1">
              <a:gsLst>
                <a:gs pos="55000">
                  <a:srgbClr val="E7E7E7"/>
                </a:gs>
                <a:gs pos="0">
                  <a:sysClr val="window" lastClr="FFFFFF"/>
                </a:gs>
                <a:gs pos="100000">
                  <a:sysClr val="window" lastClr="FFFFFF">
                    <a:lumMod val="75000"/>
                  </a:sysClr>
                </a:gs>
              </a:gsLst>
              <a:path path="circle">
                <a:fillToRect t="100000" r="100000"/>
              </a:path>
              <a:tileRect l="-100000" b="-100000"/>
            </a:gradFill>
            <a:ln w="6350" cap="flat" cmpd="sng" algn="ctr">
              <a:gradFill flip="none" rotWithShape="1">
                <a:gsLst>
                  <a:gs pos="0">
                    <a:sysClr val="window" lastClr="FFFFFF">
                      <a:lumMod val="75000"/>
                    </a:sysClr>
                  </a:gs>
                  <a:gs pos="100000">
                    <a:sysClr val="window" lastClr="FFFFFF"/>
                  </a:gs>
                </a:gsLst>
                <a:lin ang="18900000" scaled="1"/>
                <a:tileRect/>
              </a:gradFill>
              <a:prstDash val="solid"/>
            </a:ln>
            <a:effectLst>
              <a:outerShdw blurRad="165100" dist="50800" dir="8100000" sx="102000" sy="102000" algn="tr" rotWithShape="0">
                <a:prstClr val="black">
                  <a:alpha val="30000"/>
                </a:prstClr>
              </a:outerShdw>
            </a:effectLst>
          </p:spPr>
          <p:txBody>
            <a:bodyPr rtlCol="0" anchor="ctr"/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1" name="Freeform 34"/>
            <p:cNvSpPr/>
            <p:nvPr/>
          </p:nvSpPr>
          <p:spPr bwMode="auto">
            <a:xfrm>
              <a:off x="5104300" y="2135885"/>
              <a:ext cx="99250" cy="9866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innerShdw blurRad="38100" dist="12700" dir="18900000">
                <a:prstClr val="black">
                  <a:alpha val="50000"/>
                </a:prstClr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Source Han Sans Normal" panose="020B0400000000000000" pitchFamily="34" charset="-122"/>
              </a:endParaRPr>
            </a:p>
          </p:txBody>
        </p:sp>
      </p:grpSp>
      <p:sp>
        <p:nvSpPr>
          <p:cNvPr id="153" name="TextBox 5"/>
          <p:cNvSpPr txBox="1"/>
          <p:nvPr/>
        </p:nvSpPr>
        <p:spPr>
          <a:xfrm>
            <a:off x="5434223" y="2250074"/>
            <a:ext cx="2671890" cy="630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14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强化自主解决问题的能力，通过在线资源、专业书籍独立解决问题和迅速掌握新技能。</a:t>
            </a:r>
          </a:p>
        </p:txBody>
      </p:sp>
      <p:sp>
        <p:nvSpPr>
          <p:cNvPr id="154" name="矩形 153"/>
          <p:cNvSpPr>
            <a:spLocks noChangeArrowheads="1"/>
          </p:cNvSpPr>
          <p:nvPr/>
        </p:nvSpPr>
        <p:spPr bwMode="auto">
          <a:xfrm>
            <a:off x="5729850" y="1995685"/>
            <a:ext cx="2376263" cy="21933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t"/>
          <a:lstStyle>
            <a:defPPr>
              <a:defRPr lang="zh-CN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400" b="1" cap="all" dirty="0">
                <a:solidFill>
                  <a:prstClr val="black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自我学习的能力</a:t>
            </a:r>
            <a:endParaRPr lang="en-US" altLang="zh-CN" sz="1400" b="1" cap="all" dirty="0">
              <a:solidFill>
                <a:prstClr val="black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</a:endParaRPr>
          </a:p>
        </p:txBody>
      </p:sp>
      <p:sp>
        <p:nvSpPr>
          <p:cNvPr id="155" name="TextBox 5"/>
          <p:cNvSpPr txBox="1"/>
          <p:nvPr/>
        </p:nvSpPr>
        <p:spPr>
          <a:xfrm>
            <a:off x="5434223" y="3117333"/>
            <a:ext cx="2671890" cy="630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14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学会如何采用恰当的沟通策略，有效传达信息和聆听反馈。同技术与非技术人员清晰准备表达观点。</a:t>
            </a:r>
          </a:p>
        </p:txBody>
      </p:sp>
      <p:sp>
        <p:nvSpPr>
          <p:cNvPr id="156" name="矩形 155"/>
          <p:cNvSpPr>
            <a:spLocks noChangeArrowheads="1"/>
          </p:cNvSpPr>
          <p:nvPr/>
        </p:nvSpPr>
        <p:spPr bwMode="auto">
          <a:xfrm>
            <a:off x="5729850" y="2862944"/>
            <a:ext cx="2376263" cy="21933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t"/>
          <a:lstStyle>
            <a:defPPr>
              <a:defRPr lang="zh-CN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400" b="1" cap="all" dirty="0">
                <a:solidFill>
                  <a:prstClr val="black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沟通协作的能力</a:t>
            </a:r>
            <a:endParaRPr lang="en-US" altLang="zh-CN" sz="1400" b="1" cap="all" dirty="0">
              <a:solidFill>
                <a:prstClr val="black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</a:endParaRPr>
          </a:p>
        </p:txBody>
      </p:sp>
      <p:sp>
        <p:nvSpPr>
          <p:cNvPr id="157" name="TextBox 5"/>
          <p:cNvSpPr txBox="1"/>
          <p:nvPr/>
        </p:nvSpPr>
        <p:spPr>
          <a:xfrm>
            <a:off x="5434223" y="3993241"/>
            <a:ext cx="2671890" cy="8407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14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学会如何在压力下保持冷静和专注，通过合理优先级排序，有效应对多重任务。积极寻求团队支持和资源，学会了在必要时求助，从而缓解压力。</a:t>
            </a:r>
          </a:p>
        </p:txBody>
      </p:sp>
      <p:sp>
        <p:nvSpPr>
          <p:cNvPr id="158" name="矩形 157"/>
          <p:cNvSpPr>
            <a:spLocks noChangeArrowheads="1"/>
          </p:cNvSpPr>
          <p:nvPr/>
        </p:nvSpPr>
        <p:spPr bwMode="auto">
          <a:xfrm>
            <a:off x="5729850" y="3738852"/>
            <a:ext cx="2376263" cy="21933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t"/>
          <a:lstStyle>
            <a:defPPr>
              <a:defRPr lang="zh-CN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400" b="1" cap="all" dirty="0">
                <a:solidFill>
                  <a:prstClr val="black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抵抗压力的能力</a:t>
            </a:r>
            <a:endParaRPr lang="en-US" altLang="zh-CN" sz="1400" b="1" cap="all" dirty="0">
              <a:solidFill>
                <a:prstClr val="black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</a:endParaRPr>
          </a:p>
        </p:txBody>
      </p:sp>
      <p:sp>
        <p:nvSpPr>
          <p:cNvPr id="159" name="矩形 158"/>
          <p:cNvSpPr>
            <a:spLocks noChangeArrowheads="1"/>
          </p:cNvSpPr>
          <p:nvPr/>
        </p:nvSpPr>
        <p:spPr bwMode="auto">
          <a:xfrm>
            <a:off x="4387850" y="1372235"/>
            <a:ext cx="360045" cy="379984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0" tIns="0" rIns="0" bIns="0" anchor="t"/>
          <a:lstStyle>
            <a:defPPr>
              <a:defRPr lang="zh-CN"/>
            </a:defPPr>
            <a:lvl1pPr marL="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cap="all" spc="300" dirty="0">
                <a:solidFill>
                  <a:schemeClr val="bg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Continuouslearning</a:t>
            </a:r>
          </a:p>
        </p:txBody>
      </p:sp>
      <p:grpSp>
        <p:nvGrpSpPr>
          <p:cNvPr id="55" name="组合 54"/>
          <p:cNvGrpSpPr/>
          <p:nvPr/>
        </p:nvGrpSpPr>
        <p:grpSpPr>
          <a:xfrm>
            <a:off x="99696" y="149475"/>
            <a:ext cx="328891" cy="466672"/>
            <a:chOff x="199304" y="53446"/>
            <a:chExt cx="328891" cy="466672"/>
          </a:xfrm>
        </p:grpSpPr>
        <p:sp>
          <p:nvSpPr>
            <p:cNvPr id="56" name="Freeform 5"/>
            <p:cNvSpPr/>
            <p:nvPr/>
          </p:nvSpPr>
          <p:spPr bwMode="auto">
            <a:xfrm>
              <a:off x="202267" y="53446"/>
              <a:ext cx="197039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57" name="Freeform 6"/>
            <p:cNvSpPr/>
            <p:nvPr/>
          </p:nvSpPr>
          <p:spPr bwMode="auto">
            <a:xfrm>
              <a:off x="331156" y="183818"/>
              <a:ext cx="197039" cy="201484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58" name="Freeform 7"/>
            <p:cNvSpPr/>
            <p:nvPr/>
          </p:nvSpPr>
          <p:spPr bwMode="auto">
            <a:xfrm>
              <a:off x="199304" y="320115"/>
              <a:ext cx="195557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</p:grpSp>
      <p:pic>
        <p:nvPicPr>
          <p:cNvPr id="2" name="图片 1" descr="bytedanc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1575" y="60960"/>
            <a:ext cx="1588135" cy="4057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89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138" grpId="0" animBg="1"/>
      <p:bldP spid="143" grpId="0"/>
      <p:bldP spid="144" grpId="0"/>
      <p:bldP spid="145" grpId="0"/>
      <p:bldP spid="146" grpId="0"/>
      <p:bldP spid="147" grpId="0"/>
      <p:bldP spid="148" grpId="0"/>
      <p:bldP spid="153" grpId="0"/>
      <p:bldP spid="154" grpId="0"/>
      <p:bldP spid="155" grpId="0"/>
      <p:bldP spid="156" grpId="0"/>
      <p:bldP spid="157" grpId="0"/>
      <p:bldP spid="158" grpId="0"/>
      <p:bldP spid="15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3288630"/>
            <a:ext cx="9144000" cy="1854729"/>
          </a:xfrm>
          <a:custGeom>
            <a:avLst/>
            <a:gdLst>
              <a:gd name="T0" fmla="*/ 0 w 5734"/>
              <a:gd name="T1" fmla="*/ 0 h 886"/>
              <a:gd name="T2" fmla="*/ 123 w 5734"/>
              <a:gd name="T3" fmla="*/ 88 h 886"/>
              <a:gd name="T4" fmla="*/ 249 w 5734"/>
              <a:gd name="T5" fmla="*/ 165 h 886"/>
              <a:gd name="T6" fmla="*/ 377 w 5734"/>
              <a:gd name="T7" fmla="*/ 233 h 886"/>
              <a:gd name="T8" fmla="*/ 510 w 5734"/>
              <a:gd name="T9" fmla="*/ 293 h 886"/>
              <a:gd name="T10" fmla="*/ 646 w 5734"/>
              <a:gd name="T11" fmla="*/ 343 h 886"/>
              <a:gd name="T12" fmla="*/ 785 w 5734"/>
              <a:gd name="T13" fmla="*/ 387 h 886"/>
              <a:gd name="T14" fmla="*/ 926 w 5734"/>
              <a:gd name="T15" fmla="*/ 422 h 886"/>
              <a:gd name="T16" fmla="*/ 1072 w 5734"/>
              <a:gd name="T17" fmla="*/ 452 h 886"/>
              <a:gd name="T18" fmla="*/ 1219 w 5734"/>
              <a:gd name="T19" fmla="*/ 473 h 886"/>
              <a:gd name="T20" fmla="*/ 1368 w 5734"/>
              <a:gd name="T21" fmla="*/ 490 h 886"/>
              <a:gd name="T22" fmla="*/ 1520 w 5734"/>
              <a:gd name="T23" fmla="*/ 501 h 886"/>
              <a:gd name="T24" fmla="*/ 1674 w 5734"/>
              <a:gd name="T25" fmla="*/ 506 h 886"/>
              <a:gd name="T26" fmla="*/ 1830 w 5734"/>
              <a:gd name="T27" fmla="*/ 506 h 886"/>
              <a:gd name="T28" fmla="*/ 1987 w 5734"/>
              <a:gd name="T29" fmla="*/ 503 h 886"/>
              <a:gd name="T30" fmla="*/ 2147 w 5734"/>
              <a:gd name="T31" fmla="*/ 494 h 886"/>
              <a:gd name="T32" fmla="*/ 2306 w 5734"/>
              <a:gd name="T33" fmla="*/ 483 h 886"/>
              <a:gd name="T34" fmla="*/ 2469 w 5734"/>
              <a:gd name="T35" fmla="*/ 469 h 886"/>
              <a:gd name="T36" fmla="*/ 2632 w 5734"/>
              <a:gd name="T37" fmla="*/ 454 h 886"/>
              <a:gd name="T38" fmla="*/ 2796 w 5734"/>
              <a:gd name="T39" fmla="*/ 434 h 886"/>
              <a:gd name="T40" fmla="*/ 2961 w 5734"/>
              <a:gd name="T41" fmla="*/ 415 h 886"/>
              <a:gd name="T42" fmla="*/ 3125 w 5734"/>
              <a:gd name="T43" fmla="*/ 394 h 886"/>
              <a:gd name="T44" fmla="*/ 3292 w 5734"/>
              <a:gd name="T45" fmla="*/ 371 h 886"/>
              <a:gd name="T46" fmla="*/ 3458 w 5734"/>
              <a:gd name="T47" fmla="*/ 350 h 886"/>
              <a:gd name="T48" fmla="*/ 3624 w 5734"/>
              <a:gd name="T49" fmla="*/ 328 h 886"/>
              <a:gd name="T50" fmla="*/ 3793 w 5734"/>
              <a:gd name="T51" fmla="*/ 307 h 886"/>
              <a:gd name="T52" fmla="*/ 3959 w 5734"/>
              <a:gd name="T53" fmla="*/ 287 h 886"/>
              <a:gd name="T54" fmla="*/ 4125 w 5734"/>
              <a:gd name="T55" fmla="*/ 268 h 886"/>
              <a:gd name="T56" fmla="*/ 4290 w 5734"/>
              <a:gd name="T57" fmla="*/ 252 h 886"/>
              <a:gd name="T58" fmla="*/ 4454 w 5734"/>
              <a:gd name="T59" fmla="*/ 238 h 886"/>
              <a:gd name="T60" fmla="*/ 4619 w 5734"/>
              <a:gd name="T61" fmla="*/ 228 h 886"/>
              <a:gd name="T62" fmla="*/ 4784 w 5734"/>
              <a:gd name="T63" fmla="*/ 221 h 886"/>
              <a:gd name="T64" fmla="*/ 4945 w 5734"/>
              <a:gd name="T65" fmla="*/ 217 h 886"/>
              <a:gd name="T66" fmla="*/ 5106 w 5734"/>
              <a:gd name="T67" fmla="*/ 217 h 886"/>
              <a:gd name="T68" fmla="*/ 5265 w 5734"/>
              <a:gd name="T69" fmla="*/ 223 h 886"/>
              <a:gd name="T70" fmla="*/ 5424 w 5734"/>
              <a:gd name="T71" fmla="*/ 233 h 886"/>
              <a:gd name="T72" fmla="*/ 5580 w 5734"/>
              <a:gd name="T73" fmla="*/ 249 h 886"/>
              <a:gd name="T74" fmla="*/ 5734 w 5734"/>
              <a:gd name="T75" fmla="*/ 272 h 886"/>
              <a:gd name="T76" fmla="*/ 5734 w 5734"/>
              <a:gd name="T77" fmla="*/ 886 h 886"/>
              <a:gd name="T78" fmla="*/ 0 w 5734"/>
              <a:gd name="T79" fmla="*/ 886 h 886"/>
              <a:gd name="T80" fmla="*/ 0 w 5734"/>
              <a:gd name="T81" fmla="*/ 0 h 8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5734" h="886">
                <a:moveTo>
                  <a:pt x="0" y="0"/>
                </a:moveTo>
                <a:lnTo>
                  <a:pt x="123" y="88"/>
                </a:lnTo>
                <a:lnTo>
                  <a:pt x="249" y="165"/>
                </a:lnTo>
                <a:lnTo>
                  <a:pt x="377" y="233"/>
                </a:lnTo>
                <a:lnTo>
                  <a:pt x="510" y="293"/>
                </a:lnTo>
                <a:lnTo>
                  <a:pt x="646" y="343"/>
                </a:lnTo>
                <a:lnTo>
                  <a:pt x="785" y="387"/>
                </a:lnTo>
                <a:lnTo>
                  <a:pt x="926" y="422"/>
                </a:lnTo>
                <a:lnTo>
                  <a:pt x="1072" y="452"/>
                </a:lnTo>
                <a:lnTo>
                  <a:pt x="1219" y="473"/>
                </a:lnTo>
                <a:lnTo>
                  <a:pt x="1368" y="490"/>
                </a:lnTo>
                <a:lnTo>
                  <a:pt x="1520" y="501"/>
                </a:lnTo>
                <a:lnTo>
                  <a:pt x="1674" y="506"/>
                </a:lnTo>
                <a:lnTo>
                  <a:pt x="1830" y="506"/>
                </a:lnTo>
                <a:lnTo>
                  <a:pt x="1987" y="503"/>
                </a:lnTo>
                <a:lnTo>
                  <a:pt x="2147" y="494"/>
                </a:lnTo>
                <a:lnTo>
                  <a:pt x="2306" y="483"/>
                </a:lnTo>
                <a:lnTo>
                  <a:pt x="2469" y="469"/>
                </a:lnTo>
                <a:lnTo>
                  <a:pt x="2632" y="454"/>
                </a:lnTo>
                <a:lnTo>
                  <a:pt x="2796" y="434"/>
                </a:lnTo>
                <a:lnTo>
                  <a:pt x="2961" y="415"/>
                </a:lnTo>
                <a:lnTo>
                  <a:pt x="3125" y="394"/>
                </a:lnTo>
                <a:lnTo>
                  <a:pt x="3292" y="371"/>
                </a:lnTo>
                <a:lnTo>
                  <a:pt x="3458" y="350"/>
                </a:lnTo>
                <a:lnTo>
                  <a:pt x="3624" y="328"/>
                </a:lnTo>
                <a:lnTo>
                  <a:pt x="3793" y="307"/>
                </a:lnTo>
                <a:lnTo>
                  <a:pt x="3959" y="287"/>
                </a:lnTo>
                <a:lnTo>
                  <a:pt x="4125" y="268"/>
                </a:lnTo>
                <a:lnTo>
                  <a:pt x="4290" y="252"/>
                </a:lnTo>
                <a:lnTo>
                  <a:pt x="4454" y="238"/>
                </a:lnTo>
                <a:lnTo>
                  <a:pt x="4619" y="228"/>
                </a:lnTo>
                <a:lnTo>
                  <a:pt x="4784" y="221"/>
                </a:lnTo>
                <a:lnTo>
                  <a:pt x="4945" y="217"/>
                </a:lnTo>
                <a:lnTo>
                  <a:pt x="5106" y="217"/>
                </a:lnTo>
                <a:lnTo>
                  <a:pt x="5265" y="223"/>
                </a:lnTo>
                <a:lnTo>
                  <a:pt x="5424" y="233"/>
                </a:lnTo>
                <a:lnTo>
                  <a:pt x="5580" y="249"/>
                </a:lnTo>
                <a:lnTo>
                  <a:pt x="5734" y="272"/>
                </a:lnTo>
                <a:lnTo>
                  <a:pt x="5734" y="886"/>
                </a:lnTo>
                <a:lnTo>
                  <a:pt x="0" y="88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</p:spPr>
        <p:txBody>
          <a:bodyPr vert="horz" wrap="square" lIns="91435" tIns="45717" rIns="91435" bIns="45717" numCol="1" anchor="t" anchorCtr="0" compatLnSpc="1"/>
          <a:lstStyle/>
          <a:p>
            <a:endParaRPr lang="zh-CN" altLang="en-US" sz="995"/>
          </a:p>
        </p:txBody>
      </p:sp>
      <p:sp>
        <p:nvSpPr>
          <p:cNvPr id="7" name="Freeform 7"/>
          <p:cNvSpPr/>
          <p:nvPr/>
        </p:nvSpPr>
        <p:spPr bwMode="auto">
          <a:xfrm>
            <a:off x="1" y="3749481"/>
            <a:ext cx="9144000" cy="1393878"/>
          </a:xfrm>
          <a:custGeom>
            <a:avLst/>
            <a:gdLst>
              <a:gd name="T0" fmla="*/ 5044 w 5734"/>
              <a:gd name="T1" fmla="*/ 0 h 658"/>
              <a:gd name="T2" fmla="*/ 5272 w 5734"/>
              <a:gd name="T3" fmla="*/ 7 h 658"/>
              <a:gd name="T4" fmla="*/ 5503 w 5734"/>
              <a:gd name="T5" fmla="*/ 21 h 658"/>
              <a:gd name="T6" fmla="*/ 5734 w 5734"/>
              <a:gd name="T7" fmla="*/ 44 h 658"/>
              <a:gd name="T8" fmla="*/ 5734 w 5734"/>
              <a:gd name="T9" fmla="*/ 658 h 658"/>
              <a:gd name="T10" fmla="*/ 0 w 5734"/>
              <a:gd name="T11" fmla="*/ 658 h 658"/>
              <a:gd name="T12" fmla="*/ 0 w 5734"/>
              <a:gd name="T13" fmla="*/ 355 h 658"/>
              <a:gd name="T14" fmla="*/ 179 w 5734"/>
              <a:gd name="T15" fmla="*/ 399 h 658"/>
              <a:gd name="T16" fmla="*/ 359 w 5734"/>
              <a:gd name="T17" fmla="*/ 430 h 658"/>
              <a:gd name="T18" fmla="*/ 541 w 5734"/>
              <a:gd name="T19" fmla="*/ 453 h 658"/>
              <a:gd name="T20" fmla="*/ 725 w 5734"/>
              <a:gd name="T21" fmla="*/ 467 h 658"/>
              <a:gd name="T22" fmla="*/ 911 w 5734"/>
              <a:gd name="T23" fmla="*/ 472 h 658"/>
              <a:gd name="T24" fmla="*/ 1100 w 5734"/>
              <a:gd name="T25" fmla="*/ 471 h 658"/>
              <a:gd name="T26" fmla="*/ 1289 w 5734"/>
              <a:gd name="T27" fmla="*/ 462 h 658"/>
              <a:gd name="T28" fmla="*/ 1481 w 5734"/>
              <a:gd name="T29" fmla="*/ 446 h 658"/>
              <a:gd name="T30" fmla="*/ 1674 w 5734"/>
              <a:gd name="T31" fmla="*/ 427 h 658"/>
              <a:gd name="T32" fmla="*/ 1870 w 5734"/>
              <a:gd name="T33" fmla="*/ 402 h 658"/>
              <a:gd name="T34" fmla="*/ 2068 w 5734"/>
              <a:gd name="T35" fmla="*/ 373 h 658"/>
              <a:gd name="T36" fmla="*/ 2268 w 5734"/>
              <a:gd name="T37" fmla="*/ 341 h 658"/>
              <a:gd name="T38" fmla="*/ 2469 w 5734"/>
              <a:gd name="T39" fmla="*/ 308 h 658"/>
              <a:gd name="T40" fmla="*/ 2672 w 5734"/>
              <a:gd name="T41" fmla="*/ 271 h 658"/>
              <a:gd name="T42" fmla="*/ 2879 w 5734"/>
              <a:gd name="T43" fmla="*/ 236 h 658"/>
              <a:gd name="T44" fmla="*/ 3085 w 5734"/>
              <a:gd name="T45" fmla="*/ 199 h 658"/>
              <a:gd name="T46" fmla="*/ 3295 w 5734"/>
              <a:gd name="T47" fmla="*/ 164 h 658"/>
              <a:gd name="T48" fmla="*/ 3507 w 5734"/>
              <a:gd name="T49" fmla="*/ 131 h 658"/>
              <a:gd name="T50" fmla="*/ 3721 w 5734"/>
              <a:gd name="T51" fmla="*/ 100 h 658"/>
              <a:gd name="T52" fmla="*/ 3936 w 5734"/>
              <a:gd name="T53" fmla="*/ 70 h 658"/>
              <a:gd name="T54" fmla="*/ 4153 w 5734"/>
              <a:gd name="T55" fmla="*/ 45 h 658"/>
              <a:gd name="T56" fmla="*/ 4374 w 5734"/>
              <a:gd name="T57" fmla="*/ 26 h 658"/>
              <a:gd name="T58" fmla="*/ 4594 w 5734"/>
              <a:gd name="T59" fmla="*/ 10 h 658"/>
              <a:gd name="T60" fmla="*/ 4819 w 5734"/>
              <a:gd name="T61" fmla="*/ 2 h 658"/>
              <a:gd name="T62" fmla="*/ 5044 w 5734"/>
              <a:gd name="T63" fmla="*/ 0 h 6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5734" h="658">
                <a:moveTo>
                  <a:pt x="5044" y="0"/>
                </a:moveTo>
                <a:lnTo>
                  <a:pt x="5272" y="7"/>
                </a:lnTo>
                <a:lnTo>
                  <a:pt x="5503" y="21"/>
                </a:lnTo>
                <a:lnTo>
                  <a:pt x="5734" y="44"/>
                </a:lnTo>
                <a:lnTo>
                  <a:pt x="5734" y="658"/>
                </a:lnTo>
                <a:lnTo>
                  <a:pt x="0" y="658"/>
                </a:lnTo>
                <a:lnTo>
                  <a:pt x="0" y="355"/>
                </a:lnTo>
                <a:lnTo>
                  <a:pt x="179" y="399"/>
                </a:lnTo>
                <a:lnTo>
                  <a:pt x="359" y="430"/>
                </a:lnTo>
                <a:lnTo>
                  <a:pt x="541" y="453"/>
                </a:lnTo>
                <a:lnTo>
                  <a:pt x="725" y="467"/>
                </a:lnTo>
                <a:lnTo>
                  <a:pt x="911" y="472"/>
                </a:lnTo>
                <a:lnTo>
                  <a:pt x="1100" y="471"/>
                </a:lnTo>
                <a:lnTo>
                  <a:pt x="1289" y="462"/>
                </a:lnTo>
                <a:lnTo>
                  <a:pt x="1481" y="446"/>
                </a:lnTo>
                <a:lnTo>
                  <a:pt x="1674" y="427"/>
                </a:lnTo>
                <a:lnTo>
                  <a:pt x="1870" y="402"/>
                </a:lnTo>
                <a:lnTo>
                  <a:pt x="2068" y="373"/>
                </a:lnTo>
                <a:lnTo>
                  <a:pt x="2268" y="341"/>
                </a:lnTo>
                <a:lnTo>
                  <a:pt x="2469" y="308"/>
                </a:lnTo>
                <a:lnTo>
                  <a:pt x="2672" y="271"/>
                </a:lnTo>
                <a:lnTo>
                  <a:pt x="2879" y="236"/>
                </a:lnTo>
                <a:lnTo>
                  <a:pt x="3085" y="199"/>
                </a:lnTo>
                <a:lnTo>
                  <a:pt x="3295" y="164"/>
                </a:lnTo>
                <a:lnTo>
                  <a:pt x="3507" y="131"/>
                </a:lnTo>
                <a:lnTo>
                  <a:pt x="3721" y="100"/>
                </a:lnTo>
                <a:lnTo>
                  <a:pt x="3936" y="70"/>
                </a:lnTo>
                <a:lnTo>
                  <a:pt x="4153" y="45"/>
                </a:lnTo>
                <a:lnTo>
                  <a:pt x="4374" y="26"/>
                </a:lnTo>
                <a:lnTo>
                  <a:pt x="4594" y="10"/>
                </a:lnTo>
                <a:lnTo>
                  <a:pt x="4819" y="2"/>
                </a:lnTo>
                <a:lnTo>
                  <a:pt x="5044" y="0"/>
                </a:lnTo>
                <a:close/>
              </a:path>
            </a:pathLst>
          </a:custGeom>
          <a:solidFill>
            <a:srgbClr val="002060"/>
          </a:solidFill>
          <a:ln w="0">
            <a:noFill/>
            <a:prstDash val="solid"/>
            <a:round/>
          </a:ln>
        </p:spPr>
        <p:txBody>
          <a:bodyPr vert="horz" wrap="square" lIns="91435" tIns="45717" rIns="91435" bIns="45717" numCol="1" anchor="t" anchorCtr="0" compatLnSpc="1"/>
          <a:lstStyle/>
          <a:p>
            <a:endParaRPr lang="zh-CN" altLang="en-US" sz="995"/>
          </a:p>
        </p:txBody>
      </p:sp>
      <p:sp>
        <p:nvSpPr>
          <p:cNvPr id="4" name="矩形 259"/>
          <p:cNvSpPr>
            <a:spLocks noChangeArrowheads="1"/>
          </p:cNvSpPr>
          <p:nvPr/>
        </p:nvSpPr>
        <p:spPr bwMode="auto">
          <a:xfrm>
            <a:off x="1588831" y="1818950"/>
            <a:ext cx="5966339" cy="963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6260" b="1" cap="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anose="020B0800000000000000" pitchFamily="34" charset="-122"/>
                <a:ea typeface="思源黑体 CN Bold" panose="020B0800000000000000" pitchFamily="34" charset="-122"/>
                <a:cs typeface="Arial" panose="020B0604020202020204" pitchFamily="34" charset="0"/>
              </a:rPr>
              <a:t>Thank you</a:t>
            </a:r>
            <a:endParaRPr lang="zh-CN" altLang="en-US" sz="6260" b="1" cap="all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Bold" panose="020B0800000000000000" pitchFamily="34" charset="-122"/>
              <a:ea typeface="思源黑体 CN Bold" panose="020B08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8" name="矩形 259"/>
          <p:cNvSpPr>
            <a:spLocks noChangeArrowheads="1"/>
          </p:cNvSpPr>
          <p:nvPr/>
        </p:nvSpPr>
        <p:spPr bwMode="auto">
          <a:xfrm>
            <a:off x="3426017" y="2853259"/>
            <a:ext cx="2291967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2400" b="1" dirty="0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Arial" panose="020B0604020202020204" pitchFamily="34" charset="0"/>
              </a:rPr>
              <a:t>感谢聆听</a:t>
            </a:r>
          </a:p>
        </p:txBody>
      </p:sp>
      <p:pic>
        <p:nvPicPr>
          <p:cNvPr id="2" name="图片 1" descr="校训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750" y="604520"/>
            <a:ext cx="6634480" cy="879475"/>
          </a:xfrm>
          <a:prstGeom prst="rect">
            <a:avLst/>
          </a:prstGeom>
        </p:spPr>
      </p:pic>
      <p:pic>
        <p:nvPicPr>
          <p:cNvPr id="5" name="图片 4" descr="主楼线稿-正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870325"/>
            <a:ext cx="9144000" cy="115189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1977" y="-299"/>
            <a:ext cx="1101686" cy="1096286"/>
          </a:xfrm>
          <a:prstGeom prst="rect">
            <a:avLst/>
          </a:prstGeom>
        </p:spPr>
      </p:pic>
      <p:sp>
        <p:nvSpPr>
          <p:cNvPr id="15" name="矩形 259"/>
          <p:cNvSpPr>
            <a:spLocks noChangeArrowheads="1"/>
          </p:cNvSpPr>
          <p:nvPr/>
        </p:nvSpPr>
        <p:spPr bwMode="auto">
          <a:xfrm>
            <a:off x="7009386" y="3388598"/>
            <a:ext cx="1567110" cy="234950"/>
          </a:xfrm>
          <a:prstGeom prst="rect">
            <a:avLst/>
          </a:prstGeom>
          <a:solidFill>
            <a:srgbClr val="C00000"/>
          </a:solidFill>
          <a:ln w="9525">
            <a:solidFill>
              <a:schemeClr val="bg1"/>
            </a:solidFill>
            <a:miter lim="800000"/>
          </a:ln>
          <a:effectLst/>
        </p:spPr>
        <p:txBody>
          <a:bodyPr wrap="square" lIns="25600" tIns="25600" rIns="25600" bIns="25600" anchor="t" anchorCtr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spcBef>
                <a:spcPts val="0"/>
              </a:spcBef>
              <a:buNone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汇报人：杨径骁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99"/>
                            </p:stCondLst>
                            <p:childTnLst>
                              <p:par>
                                <p:cTn id="2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899"/>
                            </p:stCondLst>
                            <p:childTnLst>
                              <p:par>
                                <p:cTn id="2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49"/>
                            </p:stCondLst>
                            <p:childTnLst>
                              <p:par>
                                <p:cTn id="32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3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49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4" grpId="0"/>
      <p:bldP spid="4" grpId="1"/>
      <p:bldP spid="8" grpId="0"/>
      <p:bldP spid="8" grpId="1"/>
      <p:bldP spid="15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081708" y="2012315"/>
            <a:ext cx="6981908" cy="1037817"/>
            <a:chOff x="3010" y="3169"/>
            <a:chExt cx="10995" cy="1634"/>
          </a:xfrm>
        </p:grpSpPr>
        <p:sp>
          <p:nvSpPr>
            <p:cNvPr id="2" name="矩形 1"/>
            <p:cNvSpPr/>
            <p:nvPr/>
          </p:nvSpPr>
          <p:spPr>
            <a:xfrm>
              <a:off x="7200" y="3373"/>
              <a:ext cx="6805" cy="143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TextBox 5"/>
            <p:cNvSpPr txBox="1"/>
            <p:nvPr/>
          </p:nvSpPr>
          <p:spPr>
            <a:xfrm>
              <a:off x="8254" y="3463"/>
              <a:ext cx="5751" cy="1174"/>
            </a:xfrm>
            <a:prstGeom prst="rect">
              <a:avLst/>
            </a:prstGeom>
            <a:noFill/>
          </p:spPr>
          <p:txBody>
            <a:bodyPr vert="horz" wrap="square" lIns="68580" tIns="34290" rIns="68580" bIns="34290" rtlCol="0">
              <a:spAutoFit/>
            </a:bodyPr>
            <a:lstStyle/>
            <a:p>
              <a:pPr fontAlgn="ctr"/>
              <a:r>
                <a:rPr lang="zh-CN" altLang="en-US" sz="4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Han Sans Bold" panose="020B0800000000000000" pitchFamily="34" charset="-122"/>
                  <a:ea typeface="Source Han Sans Bold" panose="020B0800000000000000" pitchFamily="34" charset="-122"/>
                  <a:sym typeface="微软雅黑" panose="020B0503020204020204" pitchFamily="34" charset="-122"/>
                </a:rPr>
                <a:t>工作概述</a:t>
              </a:r>
            </a:p>
          </p:txBody>
        </p:sp>
        <p:sp>
          <p:nvSpPr>
            <p:cNvPr id="13" name="TextBox 5"/>
            <p:cNvSpPr txBox="1"/>
            <p:nvPr/>
          </p:nvSpPr>
          <p:spPr>
            <a:xfrm>
              <a:off x="5495" y="3169"/>
              <a:ext cx="2218" cy="1562"/>
            </a:xfrm>
            <a:prstGeom prst="rect">
              <a:avLst/>
            </a:prstGeom>
            <a:noFill/>
          </p:spPr>
          <p:txBody>
            <a:bodyPr vert="horz" wrap="square" lIns="68580" tIns="34290" rIns="68580" bIns="34290" rtlCol="0">
              <a:spAutoFit/>
            </a:bodyPr>
            <a:lstStyle/>
            <a:p>
              <a:pPr fontAlgn="ctr"/>
              <a:r>
                <a:rPr lang="en-US" altLang="zh-CN" sz="6000" b="1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Han Sans Bold" panose="020B0800000000000000" pitchFamily="34" charset="-122"/>
                  <a:ea typeface="Source Han Sans Bold" panose="020B0800000000000000" pitchFamily="34" charset="-122"/>
                  <a:sym typeface="微软雅黑" panose="020B0503020204020204" pitchFamily="34" charset="-122"/>
                </a:rPr>
                <a:t>01</a:t>
              </a:r>
            </a:p>
          </p:txBody>
        </p:sp>
        <p:sp>
          <p:nvSpPr>
            <p:cNvPr id="14" name="TextBox 5"/>
            <p:cNvSpPr txBox="1"/>
            <p:nvPr/>
          </p:nvSpPr>
          <p:spPr>
            <a:xfrm>
              <a:off x="3010" y="3436"/>
              <a:ext cx="2770" cy="1175"/>
            </a:xfrm>
            <a:prstGeom prst="rect">
              <a:avLst/>
            </a:prstGeom>
            <a:noFill/>
          </p:spPr>
          <p:txBody>
            <a:bodyPr vert="horz" wrap="square" lIns="68580" tIns="34290" rIns="68580" bIns="34290" rtlCol="0">
              <a:spAutoFit/>
            </a:bodyPr>
            <a:lstStyle/>
            <a:p>
              <a:pPr fontAlgn="ctr"/>
              <a:r>
                <a:rPr lang="en-US" altLang="zh-CN" sz="4400" b="1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Han Sans Bold" panose="020B0800000000000000" pitchFamily="34" charset="-122"/>
                  <a:ea typeface="Source Han Sans Bold" panose="020B0800000000000000" pitchFamily="34" charset="-122"/>
                  <a:sym typeface="微软雅黑" panose="020B0503020204020204" pitchFamily="34" charset="-122"/>
                </a:rPr>
                <a:t>PART</a:t>
              </a:r>
              <a:endParaRPr lang="zh-CN" altLang="en-US" sz="4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 Bold" panose="020B0800000000000000" pitchFamily="34" charset="-122"/>
                <a:ea typeface="Source Han Sans Bold" panose="020B0800000000000000" pitchFamily="34" charset="-122"/>
                <a:sym typeface="微软雅黑" panose="020B0503020204020204" pitchFamily="34" charset="-122"/>
              </a:endParaRPr>
            </a:p>
          </p:txBody>
        </p:sp>
      </p:grpSp>
      <p:pic>
        <p:nvPicPr>
          <p:cNvPr id="3" name="图片 2" descr="bytedanc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1575" y="45720"/>
            <a:ext cx="1588135" cy="4057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矩形 72"/>
          <p:cNvSpPr/>
          <p:nvPr/>
        </p:nvSpPr>
        <p:spPr>
          <a:xfrm>
            <a:off x="76835" y="752708"/>
            <a:ext cx="8642350" cy="16042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572" tIns="36286" rIns="72572" bIns="36286" rtlCol="0" anchor="ctr"/>
          <a:lstStyle/>
          <a:p>
            <a:pPr algn="ctr"/>
            <a:endParaRPr lang="zh-CN" altLang="en-US" sz="1200" dirty="0">
              <a:solidFill>
                <a:schemeClr val="bg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l"/>
            <a:r>
              <a:rPr lang="zh-CN" altLang="en-US" sz="12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2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zh-CN" altLang="en-US" sz="12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字节跳动（ByteDance）是一家全球领先的科技公司，成立于2012年，总部位于中国北京。公司致力于通过技术创新改变信息的创造、传播和获取方式。字节跳动旗下拥有一系列广受欢迎的产品，包括全球知名的短视频平台抖音（TikTok）、新闻聚合平台今日头条、以及创新社交产品飞书（Lark）等。这些产品在全球范围内拥有亿万用户，为用户提供了丰富多样的内容和服务。字节跳动以其强大的人工智能技术和数据分析能力著称，持续推动内容创作与消费的智能化、个性化，致力于构建一个信息无障碍、内容多样化的世界。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165101" y="141220"/>
            <a:ext cx="328891" cy="466672"/>
            <a:chOff x="199304" y="53446"/>
            <a:chExt cx="328891" cy="466672"/>
          </a:xfrm>
        </p:grpSpPr>
        <p:sp>
          <p:nvSpPr>
            <p:cNvPr id="25" name="Freeform 5"/>
            <p:cNvSpPr/>
            <p:nvPr/>
          </p:nvSpPr>
          <p:spPr bwMode="auto">
            <a:xfrm>
              <a:off x="202267" y="53446"/>
              <a:ext cx="197039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26" name="Freeform 6"/>
            <p:cNvSpPr/>
            <p:nvPr/>
          </p:nvSpPr>
          <p:spPr bwMode="auto">
            <a:xfrm>
              <a:off x="331156" y="183818"/>
              <a:ext cx="197039" cy="201484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27" name="Freeform 7"/>
            <p:cNvSpPr/>
            <p:nvPr/>
          </p:nvSpPr>
          <p:spPr bwMode="auto">
            <a:xfrm>
              <a:off x="199304" y="320115"/>
              <a:ext cx="195557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42" name="矩形 3"/>
          <p:cNvSpPr>
            <a:spLocks noChangeArrowheads="1"/>
          </p:cNvSpPr>
          <p:nvPr/>
        </p:nvSpPr>
        <p:spPr bwMode="auto">
          <a:xfrm>
            <a:off x="496955" y="199212"/>
            <a:ext cx="2423253" cy="344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18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背景介绍</a:t>
            </a:r>
          </a:p>
        </p:txBody>
      </p:sp>
      <p:sp>
        <p:nvSpPr>
          <p:cNvPr id="12" name="TextBox 5"/>
          <p:cNvSpPr txBox="1"/>
          <p:nvPr/>
        </p:nvSpPr>
        <p:spPr>
          <a:xfrm>
            <a:off x="165398" y="829511"/>
            <a:ext cx="2776971" cy="345440"/>
          </a:xfrm>
          <a:prstGeom prst="rect">
            <a:avLst/>
          </a:prstGeom>
          <a:noFill/>
        </p:spPr>
        <p:txBody>
          <a:bodyPr vert="horz" wrap="square" lIns="68580" tIns="34290" rIns="68580" bIns="34290" rtlCol="0">
            <a:spAutoFit/>
          </a:bodyPr>
          <a:lstStyle/>
          <a:p>
            <a:pPr fontAlgn="ctr"/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 Bold" panose="020B0800000000000000" pitchFamily="34" charset="-122"/>
                <a:ea typeface="Source Han Sans Bold" panose="020B0800000000000000" pitchFamily="34" charset="-122"/>
                <a:sym typeface="微软雅黑" panose="020B0503020204020204" pitchFamily="34" charset="-122"/>
              </a:rPr>
              <a:t>公司历史</a:t>
            </a:r>
          </a:p>
        </p:txBody>
      </p:sp>
      <p:sp>
        <p:nvSpPr>
          <p:cNvPr id="7" name="TextBox 5"/>
          <p:cNvSpPr txBox="1"/>
          <p:nvPr/>
        </p:nvSpPr>
        <p:spPr>
          <a:xfrm>
            <a:off x="143808" y="2566236"/>
            <a:ext cx="2776971" cy="345440"/>
          </a:xfrm>
          <a:prstGeom prst="rect">
            <a:avLst/>
          </a:prstGeom>
          <a:noFill/>
        </p:spPr>
        <p:txBody>
          <a:bodyPr vert="horz" wrap="square" lIns="68580" tIns="34290" rIns="68580" bIns="34290" rtlCol="0">
            <a:spAutoFit/>
          </a:bodyPr>
          <a:lstStyle/>
          <a:p>
            <a:pPr fontAlgn="ctr"/>
            <a:r>
              <a:rPr lang="zh-CN" altLang="en-US" sz="18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ource Han Sans Bold" panose="020B0800000000000000" pitchFamily="34" charset="-122"/>
                <a:ea typeface="Source Han Sans Bold" panose="020B0800000000000000" pitchFamily="34" charset="-122"/>
                <a:sym typeface="微软雅黑" panose="020B0503020204020204" pitchFamily="34" charset="-122"/>
              </a:rPr>
              <a:t>产品</a:t>
            </a:r>
          </a:p>
        </p:txBody>
      </p:sp>
      <p:pic>
        <p:nvPicPr>
          <p:cNvPr id="10" name="图片 9" descr="douyi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950" y="3083560"/>
            <a:ext cx="1362075" cy="1543050"/>
          </a:xfrm>
          <a:prstGeom prst="rect">
            <a:avLst/>
          </a:prstGeom>
        </p:spPr>
      </p:pic>
      <p:pic>
        <p:nvPicPr>
          <p:cNvPr id="11" name="图片 10" descr="tiktok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9145" y="3083560"/>
            <a:ext cx="1518285" cy="1543050"/>
          </a:xfrm>
          <a:prstGeom prst="rect">
            <a:avLst/>
          </a:prstGeom>
        </p:spPr>
      </p:pic>
      <p:pic>
        <p:nvPicPr>
          <p:cNvPr id="13" name="图片 12" descr="feishu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5430" y="3117215"/>
            <a:ext cx="1715135" cy="1464310"/>
          </a:xfrm>
          <a:prstGeom prst="rect">
            <a:avLst/>
          </a:prstGeom>
        </p:spPr>
      </p:pic>
      <p:pic>
        <p:nvPicPr>
          <p:cNvPr id="14" name="图片 13" descr="toutia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8445" y="3078480"/>
            <a:ext cx="1745615" cy="1637665"/>
          </a:xfrm>
          <a:prstGeom prst="rect">
            <a:avLst/>
          </a:prstGeom>
        </p:spPr>
      </p:pic>
      <p:pic>
        <p:nvPicPr>
          <p:cNvPr id="6" name="图片 5" descr="chj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2564130" y="0"/>
            <a:ext cx="3837305" cy="5104765"/>
          </a:xfrm>
          <a:prstGeom prst="rect">
            <a:avLst/>
          </a:prstGeom>
        </p:spPr>
      </p:pic>
      <p:pic>
        <p:nvPicPr>
          <p:cNvPr id="4" name="图片 3" descr="bytedance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21575" y="45720"/>
            <a:ext cx="1588135" cy="4057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bldLvl="0" animBg="1"/>
      <p:bldP spid="12" grpId="0"/>
      <p:bldP spid="7" grpId="0"/>
      <p:bldP spid="7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429895" y="871220"/>
            <a:ext cx="774065" cy="720725"/>
            <a:chOff x="6900298" y="1582738"/>
            <a:chExt cx="1011238" cy="1011238"/>
          </a:xfrm>
        </p:grpSpPr>
        <p:sp>
          <p:nvSpPr>
            <p:cNvPr id="4" name="矩形 3"/>
            <p:cNvSpPr/>
            <p:nvPr/>
          </p:nvSpPr>
          <p:spPr>
            <a:xfrm>
              <a:off x="6900298" y="1582738"/>
              <a:ext cx="1011238" cy="101123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34" name="椭圆 6"/>
            <p:cNvSpPr/>
            <p:nvPr/>
          </p:nvSpPr>
          <p:spPr>
            <a:xfrm>
              <a:off x="7166434" y="1862366"/>
              <a:ext cx="478966" cy="451982"/>
            </a:xfrm>
            <a:custGeom>
              <a:avLst/>
              <a:gdLst>
                <a:gd name="connsiteX0" fmla="*/ 255815 w 338138"/>
                <a:gd name="connsiteY0" fmla="*/ 276225 h 319088"/>
                <a:gd name="connsiteX1" fmla="*/ 267653 w 338138"/>
                <a:gd name="connsiteY1" fmla="*/ 282720 h 319088"/>
                <a:gd name="connsiteX2" fmla="*/ 275546 w 338138"/>
                <a:gd name="connsiteY2" fmla="*/ 282720 h 319088"/>
                <a:gd name="connsiteX3" fmla="*/ 287384 w 338138"/>
                <a:gd name="connsiteY3" fmla="*/ 276225 h 319088"/>
                <a:gd name="connsiteX4" fmla="*/ 290015 w 338138"/>
                <a:gd name="connsiteY4" fmla="*/ 277524 h 319088"/>
                <a:gd name="connsiteX5" fmla="*/ 295276 w 338138"/>
                <a:gd name="connsiteY5" fmla="*/ 284018 h 319088"/>
                <a:gd name="connsiteX6" fmla="*/ 295276 w 338138"/>
                <a:gd name="connsiteY6" fmla="*/ 315191 h 319088"/>
                <a:gd name="connsiteX7" fmla="*/ 271600 w 338138"/>
                <a:gd name="connsiteY7" fmla="*/ 319088 h 319088"/>
                <a:gd name="connsiteX8" fmla="*/ 249238 w 338138"/>
                <a:gd name="connsiteY8" fmla="*/ 315191 h 319088"/>
                <a:gd name="connsiteX9" fmla="*/ 249238 w 338138"/>
                <a:gd name="connsiteY9" fmla="*/ 284018 h 319088"/>
                <a:gd name="connsiteX10" fmla="*/ 253184 w 338138"/>
                <a:gd name="connsiteY10" fmla="*/ 277524 h 319088"/>
                <a:gd name="connsiteX11" fmla="*/ 255815 w 338138"/>
                <a:gd name="connsiteY11" fmla="*/ 276225 h 319088"/>
                <a:gd name="connsiteX12" fmla="*/ 50755 w 338138"/>
                <a:gd name="connsiteY12" fmla="*/ 276225 h 319088"/>
                <a:gd name="connsiteX13" fmla="*/ 62593 w 338138"/>
                <a:gd name="connsiteY13" fmla="*/ 282720 h 319088"/>
                <a:gd name="connsiteX14" fmla="*/ 70486 w 338138"/>
                <a:gd name="connsiteY14" fmla="*/ 282720 h 319088"/>
                <a:gd name="connsiteX15" fmla="*/ 82324 w 338138"/>
                <a:gd name="connsiteY15" fmla="*/ 276225 h 319088"/>
                <a:gd name="connsiteX16" fmla="*/ 84955 w 338138"/>
                <a:gd name="connsiteY16" fmla="*/ 277524 h 319088"/>
                <a:gd name="connsiteX17" fmla="*/ 88901 w 338138"/>
                <a:gd name="connsiteY17" fmla="*/ 284018 h 319088"/>
                <a:gd name="connsiteX18" fmla="*/ 88901 w 338138"/>
                <a:gd name="connsiteY18" fmla="*/ 315191 h 319088"/>
                <a:gd name="connsiteX19" fmla="*/ 66539 w 338138"/>
                <a:gd name="connsiteY19" fmla="*/ 319088 h 319088"/>
                <a:gd name="connsiteX20" fmla="*/ 42863 w 338138"/>
                <a:gd name="connsiteY20" fmla="*/ 315191 h 319088"/>
                <a:gd name="connsiteX21" fmla="*/ 42863 w 338138"/>
                <a:gd name="connsiteY21" fmla="*/ 284018 h 319088"/>
                <a:gd name="connsiteX22" fmla="*/ 48124 w 338138"/>
                <a:gd name="connsiteY22" fmla="*/ 277524 h 319088"/>
                <a:gd name="connsiteX23" fmla="*/ 50755 w 338138"/>
                <a:gd name="connsiteY23" fmla="*/ 276225 h 319088"/>
                <a:gd name="connsiteX24" fmla="*/ 273050 w 338138"/>
                <a:gd name="connsiteY24" fmla="*/ 214313 h 319088"/>
                <a:gd name="connsiteX25" fmla="*/ 282575 w 338138"/>
                <a:gd name="connsiteY25" fmla="*/ 224632 h 319088"/>
                <a:gd name="connsiteX26" fmla="*/ 273050 w 338138"/>
                <a:gd name="connsiteY26" fmla="*/ 234951 h 319088"/>
                <a:gd name="connsiteX27" fmla="*/ 263525 w 338138"/>
                <a:gd name="connsiteY27" fmla="*/ 224632 h 319088"/>
                <a:gd name="connsiteX28" fmla="*/ 273050 w 338138"/>
                <a:gd name="connsiteY28" fmla="*/ 214313 h 319088"/>
                <a:gd name="connsiteX29" fmla="*/ 65882 w 338138"/>
                <a:gd name="connsiteY29" fmla="*/ 214313 h 319088"/>
                <a:gd name="connsiteX30" fmla="*/ 76201 w 338138"/>
                <a:gd name="connsiteY30" fmla="*/ 224632 h 319088"/>
                <a:gd name="connsiteX31" fmla="*/ 65882 w 338138"/>
                <a:gd name="connsiteY31" fmla="*/ 234951 h 319088"/>
                <a:gd name="connsiteX32" fmla="*/ 55563 w 338138"/>
                <a:gd name="connsiteY32" fmla="*/ 224632 h 319088"/>
                <a:gd name="connsiteX33" fmla="*/ 65882 w 338138"/>
                <a:gd name="connsiteY33" fmla="*/ 214313 h 319088"/>
                <a:gd name="connsiteX34" fmla="*/ 272257 w 338138"/>
                <a:gd name="connsiteY34" fmla="*/ 196850 h 319088"/>
                <a:gd name="connsiteX35" fmla="*/ 244475 w 338138"/>
                <a:gd name="connsiteY35" fmla="*/ 224632 h 319088"/>
                <a:gd name="connsiteX36" fmla="*/ 272257 w 338138"/>
                <a:gd name="connsiteY36" fmla="*/ 252414 h 319088"/>
                <a:gd name="connsiteX37" fmla="*/ 300039 w 338138"/>
                <a:gd name="connsiteY37" fmla="*/ 224632 h 319088"/>
                <a:gd name="connsiteX38" fmla="*/ 272257 w 338138"/>
                <a:gd name="connsiteY38" fmla="*/ 196850 h 319088"/>
                <a:gd name="connsiteX39" fmla="*/ 65882 w 338138"/>
                <a:gd name="connsiteY39" fmla="*/ 196850 h 319088"/>
                <a:gd name="connsiteX40" fmla="*/ 38100 w 338138"/>
                <a:gd name="connsiteY40" fmla="*/ 224632 h 319088"/>
                <a:gd name="connsiteX41" fmla="*/ 65882 w 338138"/>
                <a:gd name="connsiteY41" fmla="*/ 252414 h 319088"/>
                <a:gd name="connsiteX42" fmla="*/ 93664 w 338138"/>
                <a:gd name="connsiteY42" fmla="*/ 224632 h 319088"/>
                <a:gd name="connsiteX43" fmla="*/ 65882 w 338138"/>
                <a:gd name="connsiteY43" fmla="*/ 196850 h 319088"/>
                <a:gd name="connsiteX44" fmla="*/ 272257 w 338138"/>
                <a:gd name="connsiteY44" fmla="*/ 187325 h 319088"/>
                <a:gd name="connsiteX45" fmla="*/ 338138 w 338138"/>
                <a:gd name="connsiteY45" fmla="*/ 253322 h 319088"/>
                <a:gd name="connsiteX46" fmla="*/ 313103 w 338138"/>
                <a:gd name="connsiteY46" fmla="*/ 304800 h 319088"/>
                <a:gd name="connsiteX47" fmla="*/ 313103 w 338138"/>
                <a:gd name="connsiteY47" fmla="*/ 283681 h 319088"/>
                <a:gd name="connsiteX48" fmla="*/ 295974 w 338138"/>
                <a:gd name="connsiteY48" fmla="*/ 259922 h 319088"/>
                <a:gd name="connsiteX49" fmla="*/ 290704 w 338138"/>
                <a:gd name="connsiteY49" fmla="*/ 258602 h 319088"/>
                <a:gd name="connsiteX50" fmla="*/ 284115 w 338138"/>
                <a:gd name="connsiteY50" fmla="*/ 258602 h 319088"/>
                <a:gd name="connsiteX51" fmla="*/ 272257 w 338138"/>
                <a:gd name="connsiteY51" fmla="*/ 265202 h 319088"/>
                <a:gd name="connsiteX52" fmla="*/ 260398 w 338138"/>
                <a:gd name="connsiteY52" fmla="*/ 258602 h 319088"/>
                <a:gd name="connsiteX53" fmla="*/ 255128 w 338138"/>
                <a:gd name="connsiteY53" fmla="*/ 258602 h 319088"/>
                <a:gd name="connsiteX54" fmla="*/ 248539 w 338138"/>
                <a:gd name="connsiteY54" fmla="*/ 259922 h 319088"/>
                <a:gd name="connsiteX55" fmla="*/ 232728 w 338138"/>
                <a:gd name="connsiteY55" fmla="*/ 283681 h 319088"/>
                <a:gd name="connsiteX56" fmla="*/ 232728 w 338138"/>
                <a:gd name="connsiteY56" fmla="*/ 304800 h 319088"/>
                <a:gd name="connsiteX57" fmla="*/ 206375 w 338138"/>
                <a:gd name="connsiteY57" fmla="*/ 253322 h 319088"/>
                <a:gd name="connsiteX58" fmla="*/ 272257 w 338138"/>
                <a:gd name="connsiteY58" fmla="*/ 187325 h 319088"/>
                <a:gd name="connsiteX59" fmla="*/ 65881 w 338138"/>
                <a:gd name="connsiteY59" fmla="*/ 187325 h 319088"/>
                <a:gd name="connsiteX60" fmla="*/ 131763 w 338138"/>
                <a:gd name="connsiteY60" fmla="*/ 253322 h 319088"/>
                <a:gd name="connsiteX61" fmla="*/ 105410 w 338138"/>
                <a:gd name="connsiteY61" fmla="*/ 304800 h 319088"/>
                <a:gd name="connsiteX62" fmla="*/ 105410 w 338138"/>
                <a:gd name="connsiteY62" fmla="*/ 283681 h 319088"/>
                <a:gd name="connsiteX63" fmla="*/ 89599 w 338138"/>
                <a:gd name="connsiteY63" fmla="*/ 259922 h 319088"/>
                <a:gd name="connsiteX64" fmla="*/ 83010 w 338138"/>
                <a:gd name="connsiteY64" fmla="*/ 258602 h 319088"/>
                <a:gd name="connsiteX65" fmla="*/ 77740 w 338138"/>
                <a:gd name="connsiteY65" fmla="*/ 258602 h 319088"/>
                <a:gd name="connsiteX66" fmla="*/ 65881 w 338138"/>
                <a:gd name="connsiteY66" fmla="*/ 265202 h 319088"/>
                <a:gd name="connsiteX67" fmla="*/ 54023 w 338138"/>
                <a:gd name="connsiteY67" fmla="*/ 258602 h 319088"/>
                <a:gd name="connsiteX68" fmla="*/ 47434 w 338138"/>
                <a:gd name="connsiteY68" fmla="*/ 258602 h 319088"/>
                <a:gd name="connsiteX69" fmla="*/ 42164 w 338138"/>
                <a:gd name="connsiteY69" fmla="*/ 259922 h 319088"/>
                <a:gd name="connsiteX70" fmla="*/ 25035 w 338138"/>
                <a:gd name="connsiteY70" fmla="*/ 283681 h 319088"/>
                <a:gd name="connsiteX71" fmla="*/ 25035 w 338138"/>
                <a:gd name="connsiteY71" fmla="*/ 304800 h 319088"/>
                <a:gd name="connsiteX72" fmla="*/ 0 w 338138"/>
                <a:gd name="connsiteY72" fmla="*/ 253322 h 319088"/>
                <a:gd name="connsiteX73" fmla="*/ 65881 w 338138"/>
                <a:gd name="connsiteY73" fmla="*/ 187325 h 319088"/>
                <a:gd name="connsiteX74" fmla="*/ 159754 w 338138"/>
                <a:gd name="connsiteY74" fmla="*/ 149225 h 319088"/>
                <a:gd name="connsiteX75" fmla="*/ 169069 w 338138"/>
                <a:gd name="connsiteY75" fmla="*/ 149225 h 319088"/>
                <a:gd name="connsiteX76" fmla="*/ 178384 w 338138"/>
                <a:gd name="connsiteY76" fmla="*/ 149225 h 319088"/>
                <a:gd name="connsiteX77" fmla="*/ 178384 w 338138"/>
                <a:gd name="connsiteY77" fmla="*/ 175331 h 319088"/>
                <a:gd name="connsiteX78" fmla="*/ 214313 w 338138"/>
                <a:gd name="connsiteY78" fmla="*/ 193605 h 319088"/>
                <a:gd name="connsiteX79" fmla="*/ 202337 w 338138"/>
                <a:gd name="connsiteY79" fmla="*/ 207963 h 319088"/>
                <a:gd name="connsiteX80" fmla="*/ 169069 w 338138"/>
                <a:gd name="connsiteY80" fmla="*/ 190994 h 319088"/>
                <a:gd name="connsiteX81" fmla="*/ 135802 w 338138"/>
                <a:gd name="connsiteY81" fmla="*/ 207963 h 319088"/>
                <a:gd name="connsiteX82" fmla="*/ 123825 w 338138"/>
                <a:gd name="connsiteY82" fmla="*/ 193605 h 319088"/>
                <a:gd name="connsiteX83" fmla="*/ 159754 w 338138"/>
                <a:gd name="connsiteY83" fmla="*/ 175331 h 319088"/>
                <a:gd name="connsiteX84" fmla="*/ 159754 w 338138"/>
                <a:gd name="connsiteY84" fmla="*/ 149225 h 319088"/>
                <a:gd name="connsiteX85" fmla="*/ 154175 w 338138"/>
                <a:gd name="connsiteY85" fmla="*/ 88900 h 319088"/>
                <a:gd name="connsiteX86" fmla="*/ 165941 w 338138"/>
                <a:gd name="connsiteY86" fmla="*/ 95394 h 319088"/>
                <a:gd name="connsiteX87" fmla="*/ 173785 w 338138"/>
                <a:gd name="connsiteY87" fmla="*/ 95394 h 319088"/>
                <a:gd name="connsiteX88" fmla="*/ 185551 w 338138"/>
                <a:gd name="connsiteY88" fmla="*/ 88900 h 319088"/>
                <a:gd name="connsiteX89" fmla="*/ 188166 w 338138"/>
                <a:gd name="connsiteY89" fmla="*/ 90199 h 319088"/>
                <a:gd name="connsiteX90" fmla="*/ 192088 w 338138"/>
                <a:gd name="connsiteY90" fmla="*/ 96693 h 319088"/>
                <a:gd name="connsiteX91" fmla="*/ 192088 w 338138"/>
                <a:gd name="connsiteY91" fmla="*/ 126567 h 319088"/>
                <a:gd name="connsiteX92" fmla="*/ 169863 w 338138"/>
                <a:gd name="connsiteY92" fmla="*/ 131763 h 319088"/>
                <a:gd name="connsiteX93" fmla="*/ 147638 w 338138"/>
                <a:gd name="connsiteY93" fmla="*/ 126567 h 319088"/>
                <a:gd name="connsiteX94" fmla="*/ 147638 w 338138"/>
                <a:gd name="connsiteY94" fmla="*/ 96693 h 319088"/>
                <a:gd name="connsiteX95" fmla="*/ 151560 w 338138"/>
                <a:gd name="connsiteY95" fmla="*/ 90199 h 319088"/>
                <a:gd name="connsiteX96" fmla="*/ 154175 w 338138"/>
                <a:gd name="connsiteY96" fmla="*/ 88900 h 319088"/>
                <a:gd name="connsiteX97" fmla="*/ 169069 w 338138"/>
                <a:gd name="connsiteY97" fmla="*/ 26988 h 319088"/>
                <a:gd name="connsiteX98" fmla="*/ 179388 w 338138"/>
                <a:gd name="connsiteY98" fmla="*/ 36513 h 319088"/>
                <a:gd name="connsiteX99" fmla="*/ 169069 w 338138"/>
                <a:gd name="connsiteY99" fmla="*/ 46038 h 319088"/>
                <a:gd name="connsiteX100" fmla="*/ 158750 w 338138"/>
                <a:gd name="connsiteY100" fmla="*/ 36513 h 319088"/>
                <a:gd name="connsiteX101" fmla="*/ 169069 w 338138"/>
                <a:gd name="connsiteY101" fmla="*/ 26988 h 319088"/>
                <a:gd name="connsiteX102" fmla="*/ 169070 w 338138"/>
                <a:gd name="connsiteY102" fmla="*/ 9525 h 319088"/>
                <a:gd name="connsiteX103" fmla="*/ 141288 w 338138"/>
                <a:gd name="connsiteY103" fmla="*/ 37307 h 319088"/>
                <a:gd name="connsiteX104" fmla="*/ 169070 w 338138"/>
                <a:gd name="connsiteY104" fmla="*/ 65089 h 319088"/>
                <a:gd name="connsiteX105" fmla="*/ 196852 w 338138"/>
                <a:gd name="connsiteY105" fmla="*/ 37307 h 319088"/>
                <a:gd name="connsiteX106" fmla="*/ 169070 w 338138"/>
                <a:gd name="connsiteY106" fmla="*/ 9525 h 319088"/>
                <a:gd name="connsiteX107" fmla="*/ 169070 w 338138"/>
                <a:gd name="connsiteY107" fmla="*/ 0 h 319088"/>
                <a:gd name="connsiteX108" fmla="*/ 234951 w 338138"/>
                <a:gd name="connsiteY108" fmla="*/ 65997 h 319088"/>
                <a:gd name="connsiteX109" fmla="*/ 209916 w 338138"/>
                <a:gd name="connsiteY109" fmla="*/ 117475 h 319088"/>
                <a:gd name="connsiteX110" fmla="*/ 209916 w 338138"/>
                <a:gd name="connsiteY110" fmla="*/ 96356 h 319088"/>
                <a:gd name="connsiteX111" fmla="*/ 192787 w 338138"/>
                <a:gd name="connsiteY111" fmla="*/ 72597 h 319088"/>
                <a:gd name="connsiteX112" fmla="*/ 187517 w 338138"/>
                <a:gd name="connsiteY112" fmla="*/ 71277 h 319088"/>
                <a:gd name="connsiteX113" fmla="*/ 180928 w 338138"/>
                <a:gd name="connsiteY113" fmla="*/ 71277 h 319088"/>
                <a:gd name="connsiteX114" fmla="*/ 169070 w 338138"/>
                <a:gd name="connsiteY114" fmla="*/ 76557 h 319088"/>
                <a:gd name="connsiteX115" fmla="*/ 157211 w 338138"/>
                <a:gd name="connsiteY115" fmla="*/ 71277 h 319088"/>
                <a:gd name="connsiteX116" fmla="*/ 150623 w 338138"/>
                <a:gd name="connsiteY116" fmla="*/ 71277 h 319088"/>
                <a:gd name="connsiteX117" fmla="*/ 145352 w 338138"/>
                <a:gd name="connsiteY117" fmla="*/ 72597 h 319088"/>
                <a:gd name="connsiteX118" fmla="*/ 128223 w 338138"/>
                <a:gd name="connsiteY118" fmla="*/ 96356 h 319088"/>
                <a:gd name="connsiteX119" fmla="*/ 128223 w 338138"/>
                <a:gd name="connsiteY119" fmla="*/ 117475 h 319088"/>
                <a:gd name="connsiteX120" fmla="*/ 103188 w 338138"/>
                <a:gd name="connsiteY120" fmla="*/ 65997 h 319088"/>
                <a:gd name="connsiteX121" fmla="*/ 169070 w 338138"/>
                <a:gd name="connsiteY121" fmla="*/ 0 h 319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338138" h="319088">
                  <a:moveTo>
                    <a:pt x="255815" y="276225"/>
                  </a:moveTo>
                  <a:cubicBezTo>
                    <a:pt x="255815" y="276225"/>
                    <a:pt x="255815" y="276225"/>
                    <a:pt x="267653" y="282720"/>
                  </a:cubicBezTo>
                  <a:cubicBezTo>
                    <a:pt x="270284" y="284018"/>
                    <a:pt x="272915" y="284018"/>
                    <a:pt x="275546" y="282720"/>
                  </a:cubicBezTo>
                  <a:cubicBezTo>
                    <a:pt x="275546" y="282720"/>
                    <a:pt x="275546" y="282720"/>
                    <a:pt x="287384" y="276225"/>
                  </a:cubicBezTo>
                  <a:cubicBezTo>
                    <a:pt x="287384" y="276225"/>
                    <a:pt x="287384" y="276225"/>
                    <a:pt x="290015" y="277524"/>
                  </a:cubicBezTo>
                  <a:cubicBezTo>
                    <a:pt x="292646" y="278823"/>
                    <a:pt x="295276" y="281421"/>
                    <a:pt x="295276" y="284018"/>
                  </a:cubicBezTo>
                  <a:cubicBezTo>
                    <a:pt x="295276" y="284018"/>
                    <a:pt x="295276" y="284018"/>
                    <a:pt x="295276" y="315191"/>
                  </a:cubicBezTo>
                  <a:cubicBezTo>
                    <a:pt x="287384" y="317789"/>
                    <a:pt x="279492" y="319088"/>
                    <a:pt x="271600" y="319088"/>
                  </a:cubicBezTo>
                  <a:cubicBezTo>
                    <a:pt x="263707" y="319088"/>
                    <a:pt x="255815" y="317789"/>
                    <a:pt x="249238" y="315191"/>
                  </a:cubicBezTo>
                  <a:cubicBezTo>
                    <a:pt x="249238" y="315191"/>
                    <a:pt x="249238" y="315191"/>
                    <a:pt x="249238" y="284018"/>
                  </a:cubicBezTo>
                  <a:cubicBezTo>
                    <a:pt x="249238" y="281421"/>
                    <a:pt x="250554" y="278823"/>
                    <a:pt x="253184" y="277524"/>
                  </a:cubicBezTo>
                  <a:cubicBezTo>
                    <a:pt x="253184" y="277524"/>
                    <a:pt x="253184" y="277524"/>
                    <a:pt x="255815" y="276225"/>
                  </a:cubicBezTo>
                  <a:close/>
                  <a:moveTo>
                    <a:pt x="50755" y="276225"/>
                  </a:moveTo>
                  <a:cubicBezTo>
                    <a:pt x="50755" y="276225"/>
                    <a:pt x="50755" y="276225"/>
                    <a:pt x="62593" y="282720"/>
                  </a:cubicBezTo>
                  <a:cubicBezTo>
                    <a:pt x="65224" y="284018"/>
                    <a:pt x="67855" y="284018"/>
                    <a:pt x="70486" y="282720"/>
                  </a:cubicBezTo>
                  <a:cubicBezTo>
                    <a:pt x="70486" y="282720"/>
                    <a:pt x="70486" y="282720"/>
                    <a:pt x="82324" y="276225"/>
                  </a:cubicBezTo>
                  <a:cubicBezTo>
                    <a:pt x="82324" y="276225"/>
                    <a:pt x="82324" y="276225"/>
                    <a:pt x="84955" y="277524"/>
                  </a:cubicBezTo>
                  <a:cubicBezTo>
                    <a:pt x="87585" y="278823"/>
                    <a:pt x="88901" y="281421"/>
                    <a:pt x="88901" y="284018"/>
                  </a:cubicBezTo>
                  <a:cubicBezTo>
                    <a:pt x="88901" y="284018"/>
                    <a:pt x="88901" y="284018"/>
                    <a:pt x="88901" y="315191"/>
                  </a:cubicBezTo>
                  <a:cubicBezTo>
                    <a:pt x="82324" y="317789"/>
                    <a:pt x="74432" y="319088"/>
                    <a:pt x="66539" y="319088"/>
                  </a:cubicBezTo>
                  <a:cubicBezTo>
                    <a:pt x="58647" y="319088"/>
                    <a:pt x="50755" y="317789"/>
                    <a:pt x="42863" y="315191"/>
                  </a:cubicBezTo>
                  <a:cubicBezTo>
                    <a:pt x="42863" y="315191"/>
                    <a:pt x="42863" y="315191"/>
                    <a:pt x="42863" y="284018"/>
                  </a:cubicBezTo>
                  <a:cubicBezTo>
                    <a:pt x="42863" y="281421"/>
                    <a:pt x="45493" y="278823"/>
                    <a:pt x="48124" y="277524"/>
                  </a:cubicBezTo>
                  <a:cubicBezTo>
                    <a:pt x="48124" y="277524"/>
                    <a:pt x="48124" y="277524"/>
                    <a:pt x="50755" y="276225"/>
                  </a:cubicBezTo>
                  <a:close/>
                  <a:moveTo>
                    <a:pt x="273050" y="214313"/>
                  </a:moveTo>
                  <a:cubicBezTo>
                    <a:pt x="278311" y="214313"/>
                    <a:pt x="282575" y="218933"/>
                    <a:pt x="282575" y="224632"/>
                  </a:cubicBezTo>
                  <a:cubicBezTo>
                    <a:pt x="282575" y="230331"/>
                    <a:pt x="278311" y="234951"/>
                    <a:pt x="273050" y="234951"/>
                  </a:cubicBezTo>
                  <a:cubicBezTo>
                    <a:pt x="267789" y="234951"/>
                    <a:pt x="263525" y="230331"/>
                    <a:pt x="263525" y="224632"/>
                  </a:cubicBezTo>
                  <a:cubicBezTo>
                    <a:pt x="263525" y="218933"/>
                    <a:pt x="267789" y="214313"/>
                    <a:pt x="273050" y="214313"/>
                  </a:cubicBezTo>
                  <a:close/>
                  <a:moveTo>
                    <a:pt x="65882" y="214313"/>
                  </a:moveTo>
                  <a:cubicBezTo>
                    <a:pt x="71581" y="214313"/>
                    <a:pt x="76201" y="218933"/>
                    <a:pt x="76201" y="224632"/>
                  </a:cubicBezTo>
                  <a:cubicBezTo>
                    <a:pt x="76201" y="230331"/>
                    <a:pt x="71581" y="234951"/>
                    <a:pt x="65882" y="234951"/>
                  </a:cubicBezTo>
                  <a:cubicBezTo>
                    <a:pt x="60183" y="234951"/>
                    <a:pt x="55563" y="230331"/>
                    <a:pt x="55563" y="224632"/>
                  </a:cubicBezTo>
                  <a:cubicBezTo>
                    <a:pt x="55563" y="218933"/>
                    <a:pt x="60183" y="214313"/>
                    <a:pt x="65882" y="214313"/>
                  </a:cubicBezTo>
                  <a:close/>
                  <a:moveTo>
                    <a:pt x="272257" y="196850"/>
                  </a:moveTo>
                  <a:cubicBezTo>
                    <a:pt x="256913" y="196850"/>
                    <a:pt x="244475" y="209288"/>
                    <a:pt x="244475" y="224632"/>
                  </a:cubicBezTo>
                  <a:cubicBezTo>
                    <a:pt x="244475" y="239976"/>
                    <a:pt x="256913" y="252414"/>
                    <a:pt x="272257" y="252414"/>
                  </a:cubicBezTo>
                  <a:cubicBezTo>
                    <a:pt x="287601" y="252414"/>
                    <a:pt x="300039" y="239976"/>
                    <a:pt x="300039" y="224632"/>
                  </a:cubicBezTo>
                  <a:cubicBezTo>
                    <a:pt x="300039" y="209288"/>
                    <a:pt x="287601" y="196850"/>
                    <a:pt x="272257" y="196850"/>
                  </a:cubicBezTo>
                  <a:close/>
                  <a:moveTo>
                    <a:pt x="65882" y="196850"/>
                  </a:moveTo>
                  <a:cubicBezTo>
                    <a:pt x="50538" y="196850"/>
                    <a:pt x="38100" y="209288"/>
                    <a:pt x="38100" y="224632"/>
                  </a:cubicBezTo>
                  <a:cubicBezTo>
                    <a:pt x="38100" y="239976"/>
                    <a:pt x="50538" y="252414"/>
                    <a:pt x="65882" y="252414"/>
                  </a:cubicBezTo>
                  <a:cubicBezTo>
                    <a:pt x="81226" y="252414"/>
                    <a:pt x="93664" y="239976"/>
                    <a:pt x="93664" y="224632"/>
                  </a:cubicBezTo>
                  <a:cubicBezTo>
                    <a:pt x="93664" y="209288"/>
                    <a:pt x="81226" y="196850"/>
                    <a:pt x="65882" y="196850"/>
                  </a:cubicBezTo>
                  <a:close/>
                  <a:moveTo>
                    <a:pt x="272257" y="187325"/>
                  </a:moveTo>
                  <a:cubicBezTo>
                    <a:pt x="309150" y="187325"/>
                    <a:pt x="338138" y="217684"/>
                    <a:pt x="338138" y="253322"/>
                  </a:cubicBezTo>
                  <a:cubicBezTo>
                    <a:pt x="338138" y="274441"/>
                    <a:pt x="328915" y="292921"/>
                    <a:pt x="313103" y="304800"/>
                  </a:cubicBezTo>
                  <a:cubicBezTo>
                    <a:pt x="313103" y="304800"/>
                    <a:pt x="313103" y="304800"/>
                    <a:pt x="313103" y="283681"/>
                  </a:cubicBezTo>
                  <a:cubicBezTo>
                    <a:pt x="313103" y="273121"/>
                    <a:pt x="306515" y="263882"/>
                    <a:pt x="295974" y="259922"/>
                  </a:cubicBezTo>
                  <a:cubicBezTo>
                    <a:pt x="295974" y="259922"/>
                    <a:pt x="290704" y="258602"/>
                    <a:pt x="290704" y="258602"/>
                  </a:cubicBezTo>
                  <a:cubicBezTo>
                    <a:pt x="288068" y="257282"/>
                    <a:pt x="286751" y="258602"/>
                    <a:pt x="284115" y="258602"/>
                  </a:cubicBezTo>
                  <a:cubicBezTo>
                    <a:pt x="284115" y="258602"/>
                    <a:pt x="284115" y="258602"/>
                    <a:pt x="272257" y="265202"/>
                  </a:cubicBezTo>
                  <a:cubicBezTo>
                    <a:pt x="272257" y="265202"/>
                    <a:pt x="272257" y="265202"/>
                    <a:pt x="260398" y="258602"/>
                  </a:cubicBezTo>
                  <a:cubicBezTo>
                    <a:pt x="259080" y="258602"/>
                    <a:pt x="256445" y="257282"/>
                    <a:pt x="255128" y="258602"/>
                  </a:cubicBezTo>
                  <a:cubicBezTo>
                    <a:pt x="255128" y="258602"/>
                    <a:pt x="248539" y="259922"/>
                    <a:pt x="248539" y="259922"/>
                  </a:cubicBezTo>
                  <a:cubicBezTo>
                    <a:pt x="239316" y="263882"/>
                    <a:pt x="232728" y="273121"/>
                    <a:pt x="232728" y="283681"/>
                  </a:cubicBezTo>
                  <a:cubicBezTo>
                    <a:pt x="232728" y="283681"/>
                    <a:pt x="232728" y="283681"/>
                    <a:pt x="232728" y="304800"/>
                  </a:cubicBezTo>
                  <a:cubicBezTo>
                    <a:pt x="216916" y="292921"/>
                    <a:pt x="206375" y="274441"/>
                    <a:pt x="206375" y="253322"/>
                  </a:cubicBezTo>
                  <a:cubicBezTo>
                    <a:pt x="206375" y="217684"/>
                    <a:pt x="236681" y="187325"/>
                    <a:pt x="272257" y="187325"/>
                  </a:cubicBezTo>
                  <a:close/>
                  <a:moveTo>
                    <a:pt x="65881" y="187325"/>
                  </a:moveTo>
                  <a:cubicBezTo>
                    <a:pt x="101457" y="187325"/>
                    <a:pt x="131763" y="217684"/>
                    <a:pt x="131763" y="253322"/>
                  </a:cubicBezTo>
                  <a:cubicBezTo>
                    <a:pt x="131763" y="274441"/>
                    <a:pt x="121222" y="292921"/>
                    <a:pt x="105410" y="304800"/>
                  </a:cubicBezTo>
                  <a:cubicBezTo>
                    <a:pt x="105410" y="304800"/>
                    <a:pt x="105410" y="304800"/>
                    <a:pt x="105410" y="283681"/>
                  </a:cubicBezTo>
                  <a:cubicBezTo>
                    <a:pt x="105410" y="273121"/>
                    <a:pt x="98822" y="263882"/>
                    <a:pt x="89599" y="259922"/>
                  </a:cubicBezTo>
                  <a:cubicBezTo>
                    <a:pt x="89599" y="259922"/>
                    <a:pt x="83010" y="258602"/>
                    <a:pt x="83010" y="258602"/>
                  </a:cubicBezTo>
                  <a:cubicBezTo>
                    <a:pt x="81693" y="257282"/>
                    <a:pt x="79058" y="258602"/>
                    <a:pt x="77740" y="258602"/>
                  </a:cubicBezTo>
                  <a:cubicBezTo>
                    <a:pt x="77740" y="258602"/>
                    <a:pt x="77740" y="258602"/>
                    <a:pt x="65881" y="265202"/>
                  </a:cubicBezTo>
                  <a:cubicBezTo>
                    <a:pt x="65881" y="265202"/>
                    <a:pt x="65881" y="265202"/>
                    <a:pt x="54023" y="258602"/>
                  </a:cubicBezTo>
                  <a:cubicBezTo>
                    <a:pt x="51387" y="258602"/>
                    <a:pt x="50070" y="257282"/>
                    <a:pt x="47434" y="258602"/>
                  </a:cubicBezTo>
                  <a:cubicBezTo>
                    <a:pt x="47434" y="258602"/>
                    <a:pt x="42164" y="259922"/>
                    <a:pt x="42164" y="259922"/>
                  </a:cubicBezTo>
                  <a:cubicBezTo>
                    <a:pt x="31623" y="263882"/>
                    <a:pt x="25035" y="273121"/>
                    <a:pt x="25035" y="283681"/>
                  </a:cubicBezTo>
                  <a:cubicBezTo>
                    <a:pt x="25035" y="283681"/>
                    <a:pt x="25035" y="283681"/>
                    <a:pt x="25035" y="304800"/>
                  </a:cubicBezTo>
                  <a:cubicBezTo>
                    <a:pt x="9223" y="292921"/>
                    <a:pt x="0" y="274441"/>
                    <a:pt x="0" y="253322"/>
                  </a:cubicBezTo>
                  <a:cubicBezTo>
                    <a:pt x="0" y="217684"/>
                    <a:pt x="28988" y="187325"/>
                    <a:pt x="65881" y="187325"/>
                  </a:cubicBezTo>
                  <a:close/>
                  <a:moveTo>
                    <a:pt x="159754" y="149225"/>
                  </a:moveTo>
                  <a:cubicBezTo>
                    <a:pt x="163746" y="149225"/>
                    <a:pt x="166408" y="149225"/>
                    <a:pt x="169069" y="149225"/>
                  </a:cubicBezTo>
                  <a:cubicBezTo>
                    <a:pt x="171731" y="149225"/>
                    <a:pt x="174392" y="149225"/>
                    <a:pt x="178384" y="149225"/>
                  </a:cubicBezTo>
                  <a:cubicBezTo>
                    <a:pt x="178384" y="149225"/>
                    <a:pt x="178384" y="149225"/>
                    <a:pt x="178384" y="175331"/>
                  </a:cubicBezTo>
                  <a:lnTo>
                    <a:pt x="214313" y="193605"/>
                  </a:lnTo>
                  <a:cubicBezTo>
                    <a:pt x="210321" y="197521"/>
                    <a:pt x="206329" y="202742"/>
                    <a:pt x="202337" y="207963"/>
                  </a:cubicBezTo>
                  <a:cubicBezTo>
                    <a:pt x="202337" y="207963"/>
                    <a:pt x="202337" y="207963"/>
                    <a:pt x="169069" y="190994"/>
                  </a:cubicBezTo>
                  <a:cubicBezTo>
                    <a:pt x="169069" y="190994"/>
                    <a:pt x="169069" y="190994"/>
                    <a:pt x="135802" y="207963"/>
                  </a:cubicBezTo>
                  <a:cubicBezTo>
                    <a:pt x="131809" y="202742"/>
                    <a:pt x="127817" y="197521"/>
                    <a:pt x="123825" y="193605"/>
                  </a:cubicBezTo>
                  <a:cubicBezTo>
                    <a:pt x="123825" y="193605"/>
                    <a:pt x="123825" y="193605"/>
                    <a:pt x="159754" y="175331"/>
                  </a:cubicBezTo>
                  <a:cubicBezTo>
                    <a:pt x="159754" y="175331"/>
                    <a:pt x="159754" y="175331"/>
                    <a:pt x="159754" y="149225"/>
                  </a:cubicBezTo>
                  <a:close/>
                  <a:moveTo>
                    <a:pt x="154175" y="88900"/>
                  </a:moveTo>
                  <a:cubicBezTo>
                    <a:pt x="154175" y="88900"/>
                    <a:pt x="154175" y="88900"/>
                    <a:pt x="165941" y="95394"/>
                  </a:cubicBezTo>
                  <a:cubicBezTo>
                    <a:pt x="168556" y="95394"/>
                    <a:pt x="171171" y="95394"/>
                    <a:pt x="173785" y="95394"/>
                  </a:cubicBezTo>
                  <a:cubicBezTo>
                    <a:pt x="173785" y="95394"/>
                    <a:pt x="173785" y="95394"/>
                    <a:pt x="185551" y="88900"/>
                  </a:cubicBezTo>
                  <a:lnTo>
                    <a:pt x="188166" y="90199"/>
                  </a:lnTo>
                  <a:cubicBezTo>
                    <a:pt x="190781" y="90199"/>
                    <a:pt x="192088" y="92797"/>
                    <a:pt x="192088" y="96693"/>
                  </a:cubicBezTo>
                  <a:cubicBezTo>
                    <a:pt x="192088" y="96693"/>
                    <a:pt x="192088" y="96693"/>
                    <a:pt x="192088" y="126567"/>
                  </a:cubicBezTo>
                  <a:cubicBezTo>
                    <a:pt x="185551" y="129165"/>
                    <a:pt x="177707" y="131763"/>
                    <a:pt x="169863" y="131763"/>
                  </a:cubicBezTo>
                  <a:cubicBezTo>
                    <a:pt x="162019" y="131763"/>
                    <a:pt x="154175" y="129165"/>
                    <a:pt x="147638" y="126567"/>
                  </a:cubicBezTo>
                  <a:cubicBezTo>
                    <a:pt x="147638" y="126567"/>
                    <a:pt x="147638" y="126567"/>
                    <a:pt x="147638" y="96693"/>
                  </a:cubicBezTo>
                  <a:cubicBezTo>
                    <a:pt x="147638" y="92797"/>
                    <a:pt x="148946" y="90199"/>
                    <a:pt x="151560" y="90199"/>
                  </a:cubicBezTo>
                  <a:cubicBezTo>
                    <a:pt x="151560" y="90199"/>
                    <a:pt x="151560" y="90199"/>
                    <a:pt x="154175" y="88900"/>
                  </a:cubicBezTo>
                  <a:close/>
                  <a:moveTo>
                    <a:pt x="169069" y="26988"/>
                  </a:moveTo>
                  <a:cubicBezTo>
                    <a:pt x="174768" y="26988"/>
                    <a:pt x="179388" y="31252"/>
                    <a:pt x="179388" y="36513"/>
                  </a:cubicBezTo>
                  <a:cubicBezTo>
                    <a:pt x="179388" y="41774"/>
                    <a:pt x="174768" y="46038"/>
                    <a:pt x="169069" y="46038"/>
                  </a:cubicBezTo>
                  <a:cubicBezTo>
                    <a:pt x="163370" y="46038"/>
                    <a:pt x="158750" y="41774"/>
                    <a:pt x="158750" y="36513"/>
                  </a:cubicBezTo>
                  <a:cubicBezTo>
                    <a:pt x="158750" y="31252"/>
                    <a:pt x="163370" y="26988"/>
                    <a:pt x="169069" y="26988"/>
                  </a:cubicBezTo>
                  <a:close/>
                  <a:moveTo>
                    <a:pt x="169070" y="9525"/>
                  </a:moveTo>
                  <a:cubicBezTo>
                    <a:pt x="153726" y="9525"/>
                    <a:pt x="141288" y="21963"/>
                    <a:pt x="141288" y="37307"/>
                  </a:cubicBezTo>
                  <a:cubicBezTo>
                    <a:pt x="141288" y="52651"/>
                    <a:pt x="153726" y="65089"/>
                    <a:pt x="169070" y="65089"/>
                  </a:cubicBezTo>
                  <a:cubicBezTo>
                    <a:pt x="184414" y="65089"/>
                    <a:pt x="196852" y="52651"/>
                    <a:pt x="196852" y="37307"/>
                  </a:cubicBezTo>
                  <a:cubicBezTo>
                    <a:pt x="196852" y="21963"/>
                    <a:pt x="184414" y="9525"/>
                    <a:pt x="169070" y="9525"/>
                  </a:cubicBezTo>
                  <a:close/>
                  <a:moveTo>
                    <a:pt x="169070" y="0"/>
                  </a:moveTo>
                  <a:cubicBezTo>
                    <a:pt x="204646" y="0"/>
                    <a:pt x="234951" y="29039"/>
                    <a:pt x="234951" y="65997"/>
                  </a:cubicBezTo>
                  <a:cubicBezTo>
                    <a:pt x="234951" y="87116"/>
                    <a:pt x="224410" y="105595"/>
                    <a:pt x="209916" y="117475"/>
                  </a:cubicBezTo>
                  <a:cubicBezTo>
                    <a:pt x="209916" y="117475"/>
                    <a:pt x="209916" y="117475"/>
                    <a:pt x="209916" y="96356"/>
                  </a:cubicBezTo>
                  <a:cubicBezTo>
                    <a:pt x="209916" y="85796"/>
                    <a:pt x="203328" y="75237"/>
                    <a:pt x="192787" y="72597"/>
                  </a:cubicBezTo>
                  <a:cubicBezTo>
                    <a:pt x="192787" y="72597"/>
                    <a:pt x="187517" y="71277"/>
                    <a:pt x="187517" y="71277"/>
                  </a:cubicBezTo>
                  <a:cubicBezTo>
                    <a:pt x="184881" y="69957"/>
                    <a:pt x="182246" y="69957"/>
                    <a:pt x="180928" y="71277"/>
                  </a:cubicBezTo>
                  <a:cubicBezTo>
                    <a:pt x="180928" y="71277"/>
                    <a:pt x="180928" y="71277"/>
                    <a:pt x="169070" y="76557"/>
                  </a:cubicBezTo>
                  <a:cubicBezTo>
                    <a:pt x="169070" y="76557"/>
                    <a:pt x="169070" y="76557"/>
                    <a:pt x="157211" y="71277"/>
                  </a:cubicBezTo>
                  <a:cubicBezTo>
                    <a:pt x="155893" y="69957"/>
                    <a:pt x="153258" y="69957"/>
                    <a:pt x="150623" y="71277"/>
                  </a:cubicBezTo>
                  <a:cubicBezTo>
                    <a:pt x="150623" y="71277"/>
                    <a:pt x="145352" y="72597"/>
                    <a:pt x="145352" y="72597"/>
                  </a:cubicBezTo>
                  <a:cubicBezTo>
                    <a:pt x="134811" y="75237"/>
                    <a:pt x="128223" y="85796"/>
                    <a:pt x="128223" y="96356"/>
                  </a:cubicBezTo>
                  <a:cubicBezTo>
                    <a:pt x="128223" y="96356"/>
                    <a:pt x="128223" y="96356"/>
                    <a:pt x="128223" y="117475"/>
                  </a:cubicBezTo>
                  <a:cubicBezTo>
                    <a:pt x="113729" y="105595"/>
                    <a:pt x="103188" y="87116"/>
                    <a:pt x="103188" y="65997"/>
                  </a:cubicBezTo>
                  <a:cubicBezTo>
                    <a:pt x="103188" y="29039"/>
                    <a:pt x="133494" y="0"/>
                    <a:pt x="1690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/>
            </a:p>
          </p:txBody>
        </p:sp>
      </p:grpSp>
      <p:sp>
        <p:nvSpPr>
          <p:cNvPr id="19" name="矩形 18"/>
          <p:cNvSpPr/>
          <p:nvPr/>
        </p:nvSpPr>
        <p:spPr>
          <a:xfrm>
            <a:off x="1342908" y="996554"/>
            <a:ext cx="1681481" cy="4235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sz="1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生活服务</a:t>
            </a:r>
          </a:p>
        </p:txBody>
      </p:sp>
      <p:sp>
        <p:nvSpPr>
          <p:cNvPr id="40" name="矩形 3"/>
          <p:cNvSpPr>
            <a:spLocks noChangeArrowheads="1"/>
          </p:cNvSpPr>
          <p:nvPr/>
        </p:nvSpPr>
        <p:spPr bwMode="auto">
          <a:xfrm>
            <a:off x="470497" y="203220"/>
            <a:ext cx="2423253" cy="344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18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工作介绍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146051" y="147570"/>
            <a:ext cx="328891" cy="466672"/>
            <a:chOff x="199304" y="53446"/>
            <a:chExt cx="328891" cy="466672"/>
          </a:xfrm>
        </p:grpSpPr>
        <p:sp>
          <p:nvSpPr>
            <p:cNvPr id="42" name="Freeform 5"/>
            <p:cNvSpPr/>
            <p:nvPr/>
          </p:nvSpPr>
          <p:spPr bwMode="auto">
            <a:xfrm>
              <a:off x="202267" y="53446"/>
              <a:ext cx="197039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43" name="Freeform 6"/>
            <p:cNvSpPr/>
            <p:nvPr/>
          </p:nvSpPr>
          <p:spPr bwMode="auto">
            <a:xfrm>
              <a:off x="331156" y="183818"/>
              <a:ext cx="197039" cy="201484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44" name="Freeform 7"/>
            <p:cNvSpPr/>
            <p:nvPr/>
          </p:nvSpPr>
          <p:spPr bwMode="auto">
            <a:xfrm>
              <a:off x="199304" y="320115"/>
              <a:ext cx="195557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2138045" y="147955"/>
            <a:ext cx="264160" cy="56070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endParaRPr lang="zh-CN" altLang="en-US" sz="3200" b="1" dirty="0">
              <a:solidFill>
                <a:srgbClr val="002060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Ebrima" panose="02000000000000000000" pitchFamily="2" charset="0"/>
              <a:sym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65910" y="137795"/>
            <a:ext cx="5615940" cy="4375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产</a:t>
            </a:r>
            <a:r>
              <a:rPr sz="18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品研发和工程架构-</a:t>
            </a:r>
            <a:r>
              <a:rPr sz="2400" b="1" dirty="0">
                <a:solidFill>
                  <a:srgbClr val="FF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生活服务</a:t>
            </a:r>
            <a:r>
              <a:rPr sz="18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-商家平台-资金结算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56615" y="2312670"/>
            <a:ext cx="749300" cy="43751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平台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0" y="3243580"/>
            <a:ext cx="2435860" cy="89916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68580" tIns="34290" rIns="68580" bIns="34290" rtlCol="0" anchor="t">
            <a:spAutoFit/>
          </a:bodyPr>
          <a:lstStyle/>
          <a:p>
            <a:pPr algn="l"/>
            <a:r>
              <a:rPr lang="zh-CN" altLang="en-US" sz="1800" b="1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依靠抖音平台，通过</a:t>
            </a:r>
          </a:p>
          <a:p>
            <a:pPr algn="l"/>
            <a:r>
              <a:rPr lang="zh-CN" altLang="en-US" sz="1800" b="1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Ebrima" panose="02000000000000000000" pitchFamily="2" charset="0"/>
                <a:sym typeface="+mn-ea"/>
              </a:rPr>
              <a:t>视频推送、广告、搜索</a:t>
            </a:r>
          </a:p>
          <a:p>
            <a:pPr algn="l"/>
            <a:r>
              <a:rPr lang="zh-CN" altLang="en-US" sz="1800" b="1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Ebrima" panose="02000000000000000000" pitchFamily="2" charset="0"/>
                <a:sym typeface="+mn-ea"/>
              </a:rPr>
              <a:t>等方式提供服务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844550" y="2750185"/>
            <a:ext cx="774065" cy="314325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68580" tIns="34290" rIns="68580" bIns="34290" rtlCol="0" anchor="t">
            <a:spAutoFit/>
          </a:bodyPr>
          <a:lstStyle/>
          <a:p>
            <a:pPr algn="ctr"/>
            <a:r>
              <a:rPr lang="zh-CN" altLang="en-US" sz="1600" b="1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抖音</a:t>
            </a:r>
            <a:endParaRPr lang="zh-CN" altLang="en-US" sz="1600" b="1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Ebrima" panose="02000000000000000000" pitchFamily="2" charset="0"/>
              <a:sym typeface="+mn-ea"/>
            </a:endParaRPr>
          </a:p>
        </p:txBody>
      </p:sp>
      <p:pic>
        <p:nvPicPr>
          <p:cNvPr id="17" name="图片 16" descr="343435383235323b333733333935373bb9baceefc0ba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300" y="1800860"/>
            <a:ext cx="467360" cy="4673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文本框 21"/>
          <p:cNvSpPr txBox="1"/>
          <p:nvPr/>
        </p:nvSpPr>
        <p:spPr>
          <a:xfrm>
            <a:off x="4012565" y="2268220"/>
            <a:ext cx="749300" cy="43751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形式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2933700" y="3199130"/>
            <a:ext cx="2880360" cy="145351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68580" tIns="34290" rIns="68580" bIns="34290" rtlCol="0" anchor="t">
            <a:spAutoFit/>
          </a:bodyPr>
          <a:lstStyle/>
          <a:p>
            <a:pPr algn="l"/>
            <a:r>
              <a:rPr lang="zh-CN" altLang="en-US" sz="1800" b="1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以一种</a:t>
            </a:r>
            <a:r>
              <a:rPr lang="en-US" altLang="zh-CN" sz="1800" b="1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“</a:t>
            </a:r>
            <a:r>
              <a:rPr lang="zh-CN" altLang="en-US" sz="1800" b="1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网店</a:t>
            </a:r>
            <a:r>
              <a:rPr lang="en-US" altLang="zh-CN" sz="1800" b="1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”</a:t>
            </a:r>
            <a:r>
              <a:rPr lang="zh-CN" altLang="en-US" sz="1800" b="1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的方式</a:t>
            </a:r>
            <a:endParaRPr lang="en-US" altLang="zh-CN" sz="1800" b="1" dirty="0">
              <a:latin typeface="思源黑体 CN Normal" panose="020B0400000000000000" pitchFamily="34" charset="-122"/>
              <a:ea typeface="思源黑体 CN Normal" panose="020B0400000000000000" pitchFamily="34" charset="-122"/>
              <a:sym typeface="+mn-ea"/>
            </a:endParaRPr>
          </a:p>
          <a:p>
            <a:pPr algn="l"/>
            <a:r>
              <a:rPr lang="zh-CN" altLang="en-US" sz="1800" b="1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呈现出来，将当地、线下、</a:t>
            </a:r>
          </a:p>
          <a:p>
            <a:pPr algn="l"/>
            <a:r>
              <a:rPr lang="zh-CN" altLang="en-US" sz="1800" b="1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提供具有实体店铺的餐饮、</a:t>
            </a:r>
          </a:p>
          <a:p>
            <a:pPr algn="l"/>
            <a:r>
              <a:rPr lang="zh-CN" altLang="en-US" sz="1800" b="1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休闲娱乐等商家的信息，</a:t>
            </a:r>
          </a:p>
          <a:p>
            <a:pPr algn="l"/>
            <a:r>
              <a:rPr lang="zh-CN" altLang="en-US" sz="1800" b="1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给用户</a:t>
            </a:r>
            <a:endParaRPr lang="zh-CN" altLang="en-US" sz="1800" b="1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Ebrima" panose="02000000000000000000" pitchFamily="2" charset="0"/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000500" y="2705735"/>
            <a:ext cx="774065" cy="314325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68580" tIns="34290" rIns="68580" bIns="34290" rtlCol="0" anchor="t">
            <a:spAutoFit/>
          </a:bodyPr>
          <a:lstStyle/>
          <a:p>
            <a:pPr algn="ctr"/>
            <a:r>
              <a:rPr lang="zh-CN" altLang="en-US" sz="1600" b="1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线上</a:t>
            </a:r>
            <a:endParaRPr lang="zh-CN" altLang="en-US" sz="1600" b="1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Ebrima" panose="02000000000000000000" pitchFamily="2" charset="0"/>
              <a:sym typeface="+mn-ea"/>
            </a:endParaRPr>
          </a:p>
        </p:txBody>
      </p:sp>
      <p:pic>
        <p:nvPicPr>
          <p:cNvPr id="25" name="图片 24" descr="343435333333383b333634353531393bb9baceefb3b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4015" y="1832610"/>
            <a:ext cx="407670" cy="40767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8010" y="871220"/>
            <a:ext cx="3435350" cy="3889375"/>
          </a:xfrm>
          <a:prstGeom prst="rect">
            <a:avLst/>
          </a:prstGeom>
        </p:spPr>
      </p:pic>
      <p:pic>
        <p:nvPicPr>
          <p:cNvPr id="3" name="图片 2" descr="bytedanc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21575" y="45720"/>
            <a:ext cx="1588135" cy="4057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454025" y="786130"/>
            <a:ext cx="548005" cy="588010"/>
            <a:chOff x="6900298" y="3346450"/>
            <a:chExt cx="1011238" cy="1011238"/>
          </a:xfrm>
        </p:grpSpPr>
        <p:sp>
          <p:nvSpPr>
            <p:cNvPr id="9" name="矩形 8"/>
            <p:cNvSpPr/>
            <p:nvPr/>
          </p:nvSpPr>
          <p:spPr>
            <a:xfrm>
              <a:off x="6900298" y="3346450"/>
              <a:ext cx="1011238" cy="1011238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35" name="椭圆 11"/>
            <p:cNvSpPr/>
            <p:nvPr/>
          </p:nvSpPr>
          <p:spPr>
            <a:xfrm>
              <a:off x="7166434" y="3614878"/>
              <a:ext cx="478966" cy="474382"/>
            </a:xfrm>
            <a:custGeom>
              <a:avLst/>
              <a:gdLst>
                <a:gd name="connsiteX0" fmla="*/ 292147 w 331788"/>
                <a:gd name="connsiteY0" fmla="*/ 109538 h 328613"/>
                <a:gd name="connsiteX1" fmla="*/ 327025 w 331788"/>
                <a:gd name="connsiteY1" fmla="*/ 145621 h 328613"/>
                <a:gd name="connsiteX2" fmla="*/ 327025 w 331788"/>
                <a:gd name="connsiteY2" fmla="*/ 229385 h 328613"/>
                <a:gd name="connsiteX3" fmla="*/ 293438 w 331788"/>
                <a:gd name="connsiteY3" fmla="*/ 264179 h 328613"/>
                <a:gd name="connsiteX4" fmla="*/ 252101 w 331788"/>
                <a:gd name="connsiteY4" fmla="*/ 264179 h 328613"/>
                <a:gd name="connsiteX5" fmla="*/ 252101 w 331788"/>
                <a:gd name="connsiteY5" fmla="*/ 319593 h 328613"/>
                <a:gd name="connsiteX6" fmla="*/ 243059 w 331788"/>
                <a:gd name="connsiteY6" fmla="*/ 328613 h 328613"/>
                <a:gd name="connsiteX7" fmla="*/ 205596 w 331788"/>
                <a:gd name="connsiteY7" fmla="*/ 328613 h 328613"/>
                <a:gd name="connsiteX8" fmla="*/ 195262 w 331788"/>
                <a:gd name="connsiteY8" fmla="*/ 319593 h 328613"/>
                <a:gd name="connsiteX9" fmla="*/ 195262 w 331788"/>
                <a:gd name="connsiteY9" fmla="*/ 235829 h 328613"/>
                <a:gd name="connsiteX10" fmla="*/ 224973 w 331788"/>
                <a:gd name="connsiteY10" fmla="*/ 207478 h 328613"/>
                <a:gd name="connsiteX11" fmla="*/ 255976 w 331788"/>
                <a:gd name="connsiteY11" fmla="*/ 207478 h 328613"/>
                <a:gd name="connsiteX12" fmla="*/ 255976 w 331788"/>
                <a:gd name="connsiteY12" fmla="*/ 145621 h 328613"/>
                <a:gd name="connsiteX13" fmla="*/ 292147 w 331788"/>
                <a:gd name="connsiteY13" fmla="*/ 109538 h 328613"/>
                <a:gd name="connsiteX14" fmla="*/ 38473 w 331788"/>
                <a:gd name="connsiteY14" fmla="*/ 109538 h 328613"/>
                <a:gd name="connsiteX15" fmla="*/ 75079 w 331788"/>
                <a:gd name="connsiteY15" fmla="*/ 145621 h 328613"/>
                <a:gd name="connsiteX16" fmla="*/ 75079 w 331788"/>
                <a:gd name="connsiteY16" fmla="*/ 207478 h 328613"/>
                <a:gd name="connsiteX17" fmla="*/ 106456 w 331788"/>
                <a:gd name="connsiteY17" fmla="*/ 207478 h 328613"/>
                <a:gd name="connsiteX18" fmla="*/ 136525 w 331788"/>
                <a:gd name="connsiteY18" fmla="*/ 235829 h 328613"/>
                <a:gd name="connsiteX19" fmla="*/ 136525 w 331788"/>
                <a:gd name="connsiteY19" fmla="*/ 319593 h 328613"/>
                <a:gd name="connsiteX20" fmla="*/ 126066 w 331788"/>
                <a:gd name="connsiteY20" fmla="*/ 328613 h 328613"/>
                <a:gd name="connsiteX21" fmla="*/ 88153 w 331788"/>
                <a:gd name="connsiteY21" fmla="*/ 328613 h 328613"/>
                <a:gd name="connsiteX22" fmla="*/ 79001 w 331788"/>
                <a:gd name="connsiteY22" fmla="*/ 319593 h 328613"/>
                <a:gd name="connsiteX23" fmla="*/ 79001 w 331788"/>
                <a:gd name="connsiteY23" fmla="*/ 264179 h 328613"/>
                <a:gd name="connsiteX24" fmla="*/ 37166 w 331788"/>
                <a:gd name="connsiteY24" fmla="*/ 264179 h 328613"/>
                <a:gd name="connsiteX25" fmla="*/ 3175 w 331788"/>
                <a:gd name="connsiteY25" fmla="*/ 229385 h 328613"/>
                <a:gd name="connsiteX26" fmla="*/ 3175 w 331788"/>
                <a:gd name="connsiteY26" fmla="*/ 145621 h 328613"/>
                <a:gd name="connsiteX27" fmla="*/ 38473 w 331788"/>
                <a:gd name="connsiteY27" fmla="*/ 109538 h 328613"/>
                <a:gd name="connsiteX28" fmla="*/ 160734 w 331788"/>
                <a:gd name="connsiteY28" fmla="*/ 88900 h 328613"/>
                <a:gd name="connsiteX29" fmla="*/ 171053 w 331788"/>
                <a:gd name="connsiteY29" fmla="*/ 88900 h 328613"/>
                <a:gd name="connsiteX30" fmla="*/ 173633 w 331788"/>
                <a:gd name="connsiteY30" fmla="*/ 90195 h 328613"/>
                <a:gd name="connsiteX31" fmla="*/ 174923 w 331788"/>
                <a:gd name="connsiteY31" fmla="*/ 95375 h 328613"/>
                <a:gd name="connsiteX32" fmla="*/ 169763 w 331788"/>
                <a:gd name="connsiteY32" fmla="*/ 103146 h 328613"/>
                <a:gd name="connsiteX33" fmla="*/ 172343 w 331788"/>
                <a:gd name="connsiteY33" fmla="*/ 123867 h 328613"/>
                <a:gd name="connsiteX34" fmla="*/ 167184 w 331788"/>
                <a:gd name="connsiteY34" fmla="*/ 136818 h 328613"/>
                <a:gd name="connsiteX35" fmla="*/ 164604 w 331788"/>
                <a:gd name="connsiteY35" fmla="*/ 136818 h 328613"/>
                <a:gd name="connsiteX36" fmla="*/ 159444 w 331788"/>
                <a:gd name="connsiteY36" fmla="*/ 123867 h 328613"/>
                <a:gd name="connsiteX37" fmla="*/ 162024 w 331788"/>
                <a:gd name="connsiteY37" fmla="*/ 103146 h 328613"/>
                <a:gd name="connsiteX38" fmla="*/ 156865 w 331788"/>
                <a:gd name="connsiteY38" fmla="*/ 95375 h 328613"/>
                <a:gd name="connsiteX39" fmla="*/ 158155 w 331788"/>
                <a:gd name="connsiteY39" fmla="*/ 90195 h 328613"/>
                <a:gd name="connsiteX40" fmla="*/ 160734 w 331788"/>
                <a:gd name="connsiteY40" fmla="*/ 88900 h 328613"/>
                <a:gd name="connsiteX41" fmla="*/ 136182 w 331788"/>
                <a:gd name="connsiteY41" fmla="*/ 88900 h 328613"/>
                <a:gd name="connsiteX42" fmla="*/ 138766 w 331788"/>
                <a:gd name="connsiteY42" fmla="*/ 91502 h 328613"/>
                <a:gd name="connsiteX43" fmla="*/ 165893 w 331788"/>
                <a:gd name="connsiteY43" fmla="*/ 165652 h 328613"/>
                <a:gd name="connsiteX44" fmla="*/ 193021 w 331788"/>
                <a:gd name="connsiteY44" fmla="*/ 91502 h 328613"/>
                <a:gd name="connsiteX45" fmla="*/ 196897 w 331788"/>
                <a:gd name="connsiteY45" fmla="*/ 90201 h 328613"/>
                <a:gd name="connsiteX46" fmla="*/ 208523 w 331788"/>
                <a:gd name="connsiteY46" fmla="*/ 92802 h 328613"/>
                <a:gd name="connsiteX47" fmla="*/ 231775 w 331788"/>
                <a:gd name="connsiteY47" fmla="*/ 125325 h 328613"/>
                <a:gd name="connsiteX48" fmla="*/ 231775 w 331788"/>
                <a:gd name="connsiteY48" fmla="*/ 176059 h 328613"/>
                <a:gd name="connsiteX49" fmla="*/ 226608 w 331788"/>
                <a:gd name="connsiteY49" fmla="*/ 182563 h 328613"/>
                <a:gd name="connsiteX50" fmla="*/ 105179 w 331788"/>
                <a:gd name="connsiteY50" fmla="*/ 182563 h 328613"/>
                <a:gd name="connsiteX51" fmla="*/ 100012 w 331788"/>
                <a:gd name="connsiteY51" fmla="*/ 176059 h 328613"/>
                <a:gd name="connsiteX52" fmla="*/ 100012 w 331788"/>
                <a:gd name="connsiteY52" fmla="*/ 125325 h 328613"/>
                <a:gd name="connsiteX53" fmla="*/ 123264 w 331788"/>
                <a:gd name="connsiteY53" fmla="*/ 92802 h 328613"/>
                <a:gd name="connsiteX54" fmla="*/ 134890 w 331788"/>
                <a:gd name="connsiteY54" fmla="*/ 90201 h 328613"/>
                <a:gd name="connsiteX55" fmla="*/ 136182 w 331788"/>
                <a:gd name="connsiteY55" fmla="*/ 88900 h 328613"/>
                <a:gd name="connsiteX56" fmla="*/ 292100 w 331788"/>
                <a:gd name="connsiteY56" fmla="*/ 19050 h 328613"/>
                <a:gd name="connsiteX57" fmla="*/ 331788 w 331788"/>
                <a:gd name="connsiteY57" fmla="*/ 58738 h 328613"/>
                <a:gd name="connsiteX58" fmla="*/ 292100 w 331788"/>
                <a:gd name="connsiteY58" fmla="*/ 98426 h 328613"/>
                <a:gd name="connsiteX59" fmla="*/ 252412 w 331788"/>
                <a:gd name="connsiteY59" fmla="*/ 58738 h 328613"/>
                <a:gd name="connsiteX60" fmla="*/ 292100 w 331788"/>
                <a:gd name="connsiteY60" fmla="*/ 19050 h 328613"/>
                <a:gd name="connsiteX61" fmla="*/ 39688 w 331788"/>
                <a:gd name="connsiteY61" fmla="*/ 19050 h 328613"/>
                <a:gd name="connsiteX62" fmla="*/ 79376 w 331788"/>
                <a:gd name="connsiteY62" fmla="*/ 58738 h 328613"/>
                <a:gd name="connsiteX63" fmla="*/ 39688 w 331788"/>
                <a:gd name="connsiteY63" fmla="*/ 98426 h 328613"/>
                <a:gd name="connsiteX64" fmla="*/ 0 w 331788"/>
                <a:gd name="connsiteY64" fmla="*/ 58738 h 328613"/>
                <a:gd name="connsiteX65" fmla="*/ 39688 w 331788"/>
                <a:gd name="connsiteY65" fmla="*/ 19050 h 328613"/>
                <a:gd name="connsiteX66" fmla="*/ 165894 w 331788"/>
                <a:gd name="connsiteY66" fmla="*/ 0 h 328613"/>
                <a:gd name="connsiteX67" fmla="*/ 204788 w 331788"/>
                <a:gd name="connsiteY67" fmla="*/ 39688 h 328613"/>
                <a:gd name="connsiteX68" fmla="*/ 165894 w 331788"/>
                <a:gd name="connsiteY68" fmla="*/ 79376 h 328613"/>
                <a:gd name="connsiteX69" fmla="*/ 127000 w 331788"/>
                <a:gd name="connsiteY69" fmla="*/ 39688 h 328613"/>
                <a:gd name="connsiteX70" fmla="*/ 165894 w 331788"/>
                <a:gd name="connsiteY70" fmla="*/ 0 h 328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331788" h="328613">
                  <a:moveTo>
                    <a:pt x="292147" y="109538"/>
                  </a:moveTo>
                  <a:cubicBezTo>
                    <a:pt x="311524" y="109538"/>
                    <a:pt x="327025" y="126291"/>
                    <a:pt x="327025" y="145621"/>
                  </a:cubicBezTo>
                  <a:cubicBezTo>
                    <a:pt x="327025" y="145621"/>
                    <a:pt x="327025" y="145621"/>
                    <a:pt x="327025" y="229385"/>
                  </a:cubicBezTo>
                  <a:cubicBezTo>
                    <a:pt x="327025" y="248715"/>
                    <a:pt x="311524" y="264179"/>
                    <a:pt x="293438" y="264179"/>
                  </a:cubicBezTo>
                  <a:cubicBezTo>
                    <a:pt x="293438" y="264179"/>
                    <a:pt x="293438" y="264179"/>
                    <a:pt x="252101" y="264179"/>
                  </a:cubicBezTo>
                  <a:cubicBezTo>
                    <a:pt x="252101" y="264179"/>
                    <a:pt x="252101" y="264179"/>
                    <a:pt x="252101" y="319593"/>
                  </a:cubicBezTo>
                  <a:cubicBezTo>
                    <a:pt x="252101" y="324747"/>
                    <a:pt x="248226" y="328613"/>
                    <a:pt x="243059" y="328613"/>
                  </a:cubicBezTo>
                  <a:cubicBezTo>
                    <a:pt x="243059" y="328613"/>
                    <a:pt x="243059" y="328613"/>
                    <a:pt x="205596" y="328613"/>
                  </a:cubicBezTo>
                  <a:cubicBezTo>
                    <a:pt x="199138" y="328613"/>
                    <a:pt x="195262" y="324747"/>
                    <a:pt x="195262" y="319593"/>
                  </a:cubicBezTo>
                  <a:cubicBezTo>
                    <a:pt x="195262" y="319593"/>
                    <a:pt x="195262" y="319593"/>
                    <a:pt x="195262" y="235829"/>
                  </a:cubicBezTo>
                  <a:cubicBezTo>
                    <a:pt x="195262" y="220364"/>
                    <a:pt x="208180" y="207478"/>
                    <a:pt x="224973" y="207478"/>
                  </a:cubicBezTo>
                  <a:cubicBezTo>
                    <a:pt x="224973" y="207478"/>
                    <a:pt x="224973" y="207478"/>
                    <a:pt x="255976" y="207478"/>
                  </a:cubicBezTo>
                  <a:cubicBezTo>
                    <a:pt x="255976" y="207478"/>
                    <a:pt x="255976" y="207478"/>
                    <a:pt x="255976" y="145621"/>
                  </a:cubicBezTo>
                  <a:cubicBezTo>
                    <a:pt x="255976" y="126291"/>
                    <a:pt x="271478" y="109538"/>
                    <a:pt x="292147" y="109538"/>
                  </a:cubicBezTo>
                  <a:close/>
                  <a:moveTo>
                    <a:pt x="38473" y="109538"/>
                  </a:moveTo>
                  <a:cubicBezTo>
                    <a:pt x="59391" y="109538"/>
                    <a:pt x="75079" y="126291"/>
                    <a:pt x="75079" y="145621"/>
                  </a:cubicBezTo>
                  <a:cubicBezTo>
                    <a:pt x="75079" y="145621"/>
                    <a:pt x="75079" y="145621"/>
                    <a:pt x="75079" y="207478"/>
                  </a:cubicBezTo>
                  <a:cubicBezTo>
                    <a:pt x="75079" y="207478"/>
                    <a:pt x="75079" y="207478"/>
                    <a:pt x="106456" y="207478"/>
                  </a:cubicBezTo>
                  <a:cubicBezTo>
                    <a:pt x="123451" y="207478"/>
                    <a:pt x="136525" y="220364"/>
                    <a:pt x="136525" y="235829"/>
                  </a:cubicBezTo>
                  <a:cubicBezTo>
                    <a:pt x="136525" y="235829"/>
                    <a:pt x="136525" y="235829"/>
                    <a:pt x="136525" y="319593"/>
                  </a:cubicBezTo>
                  <a:cubicBezTo>
                    <a:pt x="136525" y="324747"/>
                    <a:pt x="132603" y="328613"/>
                    <a:pt x="126066" y="328613"/>
                  </a:cubicBezTo>
                  <a:cubicBezTo>
                    <a:pt x="126066" y="328613"/>
                    <a:pt x="126066" y="328613"/>
                    <a:pt x="88153" y="328613"/>
                  </a:cubicBezTo>
                  <a:cubicBezTo>
                    <a:pt x="82923" y="328613"/>
                    <a:pt x="79001" y="324747"/>
                    <a:pt x="79001" y="319593"/>
                  </a:cubicBezTo>
                  <a:cubicBezTo>
                    <a:pt x="79001" y="319593"/>
                    <a:pt x="79001" y="319593"/>
                    <a:pt x="79001" y="264179"/>
                  </a:cubicBezTo>
                  <a:cubicBezTo>
                    <a:pt x="79001" y="264179"/>
                    <a:pt x="79001" y="264179"/>
                    <a:pt x="37166" y="264179"/>
                  </a:cubicBezTo>
                  <a:cubicBezTo>
                    <a:pt x="18863" y="264179"/>
                    <a:pt x="3175" y="248715"/>
                    <a:pt x="3175" y="229385"/>
                  </a:cubicBezTo>
                  <a:cubicBezTo>
                    <a:pt x="3175" y="229385"/>
                    <a:pt x="3175" y="229385"/>
                    <a:pt x="3175" y="145621"/>
                  </a:cubicBezTo>
                  <a:cubicBezTo>
                    <a:pt x="3175" y="126291"/>
                    <a:pt x="18863" y="109538"/>
                    <a:pt x="38473" y="109538"/>
                  </a:cubicBezTo>
                  <a:close/>
                  <a:moveTo>
                    <a:pt x="160734" y="88900"/>
                  </a:moveTo>
                  <a:cubicBezTo>
                    <a:pt x="160734" y="88900"/>
                    <a:pt x="160734" y="88900"/>
                    <a:pt x="171053" y="88900"/>
                  </a:cubicBezTo>
                  <a:cubicBezTo>
                    <a:pt x="172343" y="88900"/>
                    <a:pt x="173633" y="90195"/>
                    <a:pt x="173633" y="90195"/>
                  </a:cubicBezTo>
                  <a:cubicBezTo>
                    <a:pt x="174923" y="92785"/>
                    <a:pt x="176213" y="94080"/>
                    <a:pt x="174923" y="95375"/>
                  </a:cubicBezTo>
                  <a:cubicBezTo>
                    <a:pt x="174923" y="95375"/>
                    <a:pt x="174923" y="95375"/>
                    <a:pt x="169763" y="103146"/>
                  </a:cubicBezTo>
                  <a:cubicBezTo>
                    <a:pt x="169763" y="103146"/>
                    <a:pt x="169763" y="103146"/>
                    <a:pt x="172343" y="123867"/>
                  </a:cubicBezTo>
                  <a:cubicBezTo>
                    <a:pt x="172343" y="123867"/>
                    <a:pt x="172343" y="123867"/>
                    <a:pt x="167184" y="136818"/>
                  </a:cubicBezTo>
                  <a:cubicBezTo>
                    <a:pt x="167184" y="138113"/>
                    <a:pt x="164604" y="138113"/>
                    <a:pt x="164604" y="136818"/>
                  </a:cubicBezTo>
                  <a:cubicBezTo>
                    <a:pt x="164604" y="136818"/>
                    <a:pt x="164604" y="136818"/>
                    <a:pt x="159444" y="123867"/>
                  </a:cubicBezTo>
                  <a:cubicBezTo>
                    <a:pt x="159444" y="123867"/>
                    <a:pt x="159444" y="123867"/>
                    <a:pt x="162024" y="103146"/>
                  </a:cubicBezTo>
                  <a:cubicBezTo>
                    <a:pt x="162024" y="103146"/>
                    <a:pt x="162024" y="103146"/>
                    <a:pt x="156865" y="95375"/>
                  </a:cubicBezTo>
                  <a:cubicBezTo>
                    <a:pt x="155575" y="94080"/>
                    <a:pt x="156865" y="92785"/>
                    <a:pt x="158155" y="90195"/>
                  </a:cubicBezTo>
                  <a:cubicBezTo>
                    <a:pt x="158155" y="90195"/>
                    <a:pt x="159444" y="88900"/>
                    <a:pt x="160734" y="88900"/>
                  </a:cubicBezTo>
                  <a:close/>
                  <a:moveTo>
                    <a:pt x="136182" y="88900"/>
                  </a:moveTo>
                  <a:cubicBezTo>
                    <a:pt x="137474" y="88900"/>
                    <a:pt x="138766" y="90201"/>
                    <a:pt x="138766" y="91502"/>
                  </a:cubicBezTo>
                  <a:cubicBezTo>
                    <a:pt x="138766" y="91502"/>
                    <a:pt x="138766" y="91502"/>
                    <a:pt x="165893" y="165652"/>
                  </a:cubicBezTo>
                  <a:cubicBezTo>
                    <a:pt x="165893" y="165652"/>
                    <a:pt x="165893" y="165652"/>
                    <a:pt x="193021" y="91502"/>
                  </a:cubicBezTo>
                  <a:cubicBezTo>
                    <a:pt x="193021" y="90201"/>
                    <a:pt x="195605" y="88900"/>
                    <a:pt x="196897" y="90201"/>
                  </a:cubicBezTo>
                  <a:cubicBezTo>
                    <a:pt x="196897" y="90201"/>
                    <a:pt x="196897" y="90201"/>
                    <a:pt x="208523" y="92802"/>
                  </a:cubicBezTo>
                  <a:cubicBezTo>
                    <a:pt x="222733" y="98006"/>
                    <a:pt x="231775" y="111015"/>
                    <a:pt x="231775" y="125325"/>
                  </a:cubicBezTo>
                  <a:cubicBezTo>
                    <a:pt x="231775" y="125325"/>
                    <a:pt x="231775" y="125325"/>
                    <a:pt x="231775" y="176059"/>
                  </a:cubicBezTo>
                  <a:cubicBezTo>
                    <a:pt x="231775" y="179961"/>
                    <a:pt x="229192" y="182563"/>
                    <a:pt x="226608" y="182563"/>
                  </a:cubicBezTo>
                  <a:cubicBezTo>
                    <a:pt x="226608" y="182563"/>
                    <a:pt x="226608" y="182563"/>
                    <a:pt x="105179" y="182563"/>
                  </a:cubicBezTo>
                  <a:cubicBezTo>
                    <a:pt x="102595" y="182563"/>
                    <a:pt x="100012" y="179961"/>
                    <a:pt x="100012" y="176059"/>
                  </a:cubicBezTo>
                  <a:cubicBezTo>
                    <a:pt x="100012" y="176059"/>
                    <a:pt x="100012" y="176059"/>
                    <a:pt x="100012" y="125325"/>
                  </a:cubicBezTo>
                  <a:cubicBezTo>
                    <a:pt x="100012" y="111015"/>
                    <a:pt x="109054" y="98006"/>
                    <a:pt x="123264" y="92802"/>
                  </a:cubicBezTo>
                  <a:cubicBezTo>
                    <a:pt x="123264" y="92802"/>
                    <a:pt x="123264" y="92802"/>
                    <a:pt x="134890" y="90201"/>
                  </a:cubicBezTo>
                  <a:cubicBezTo>
                    <a:pt x="134890" y="88900"/>
                    <a:pt x="134890" y="88900"/>
                    <a:pt x="136182" y="88900"/>
                  </a:cubicBezTo>
                  <a:close/>
                  <a:moveTo>
                    <a:pt x="292100" y="19050"/>
                  </a:moveTo>
                  <a:cubicBezTo>
                    <a:pt x="314019" y="19050"/>
                    <a:pt x="331788" y="36819"/>
                    <a:pt x="331788" y="58738"/>
                  </a:cubicBezTo>
                  <a:cubicBezTo>
                    <a:pt x="331788" y="80657"/>
                    <a:pt x="314019" y="98426"/>
                    <a:pt x="292100" y="98426"/>
                  </a:cubicBezTo>
                  <a:cubicBezTo>
                    <a:pt x="270181" y="98426"/>
                    <a:pt x="252412" y="80657"/>
                    <a:pt x="252412" y="58738"/>
                  </a:cubicBezTo>
                  <a:cubicBezTo>
                    <a:pt x="252412" y="36819"/>
                    <a:pt x="270181" y="19050"/>
                    <a:pt x="292100" y="19050"/>
                  </a:cubicBezTo>
                  <a:close/>
                  <a:moveTo>
                    <a:pt x="39688" y="19050"/>
                  </a:moveTo>
                  <a:cubicBezTo>
                    <a:pt x="61607" y="19050"/>
                    <a:pt x="79376" y="36819"/>
                    <a:pt x="79376" y="58738"/>
                  </a:cubicBezTo>
                  <a:cubicBezTo>
                    <a:pt x="79376" y="80657"/>
                    <a:pt x="61607" y="98426"/>
                    <a:pt x="39688" y="98426"/>
                  </a:cubicBezTo>
                  <a:cubicBezTo>
                    <a:pt x="17769" y="98426"/>
                    <a:pt x="0" y="80657"/>
                    <a:pt x="0" y="58738"/>
                  </a:cubicBezTo>
                  <a:cubicBezTo>
                    <a:pt x="0" y="36819"/>
                    <a:pt x="17769" y="19050"/>
                    <a:pt x="39688" y="19050"/>
                  </a:cubicBezTo>
                  <a:close/>
                  <a:moveTo>
                    <a:pt x="165894" y="0"/>
                  </a:moveTo>
                  <a:cubicBezTo>
                    <a:pt x="187375" y="0"/>
                    <a:pt x="204788" y="17769"/>
                    <a:pt x="204788" y="39688"/>
                  </a:cubicBezTo>
                  <a:cubicBezTo>
                    <a:pt x="204788" y="61607"/>
                    <a:pt x="187375" y="79376"/>
                    <a:pt x="165894" y="79376"/>
                  </a:cubicBezTo>
                  <a:cubicBezTo>
                    <a:pt x="144413" y="79376"/>
                    <a:pt x="127000" y="61607"/>
                    <a:pt x="127000" y="39688"/>
                  </a:cubicBezTo>
                  <a:cubicBezTo>
                    <a:pt x="127000" y="17769"/>
                    <a:pt x="144413" y="0"/>
                    <a:pt x="16589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/>
            </a:p>
          </p:txBody>
        </p:sp>
      </p:grpSp>
      <p:sp>
        <p:nvSpPr>
          <p:cNvPr id="28" name="矩形 27"/>
          <p:cNvSpPr/>
          <p:nvPr/>
        </p:nvSpPr>
        <p:spPr>
          <a:xfrm>
            <a:off x="1212098" y="868205"/>
            <a:ext cx="1681481" cy="4235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sz="1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资金结算</a:t>
            </a:r>
          </a:p>
        </p:txBody>
      </p:sp>
      <p:sp>
        <p:nvSpPr>
          <p:cNvPr id="40" name="矩形 3"/>
          <p:cNvSpPr>
            <a:spLocks noChangeArrowheads="1"/>
          </p:cNvSpPr>
          <p:nvPr/>
        </p:nvSpPr>
        <p:spPr bwMode="auto">
          <a:xfrm>
            <a:off x="470497" y="203220"/>
            <a:ext cx="2423253" cy="344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18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工作介绍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146051" y="147570"/>
            <a:ext cx="328891" cy="466672"/>
            <a:chOff x="199304" y="53446"/>
            <a:chExt cx="328891" cy="466672"/>
          </a:xfrm>
        </p:grpSpPr>
        <p:sp>
          <p:nvSpPr>
            <p:cNvPr id="42" name="Freeform 5"/>
            <p:cNvSpPr/>
            <p:nvPr/>
          </p:nvSpPr>
          <p:spPr bwMode="auto">
            <a:xfrm>
              <a:off x="202267" y="53446"/>
              <a:ext cx="197039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43" name="Freeform 6"/>
            <p:cNvSpPr/>
            <p:nvPr/>
          </p:nvSpPr>
          <p:spPr bwMode="auto">
            <a:xfrm>
              <a:off x="331156" y="183818"/>
              <a:ext cx="197039" cy="201484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44" name="Freeform 7"/>
            <p:cNvSpPr/>
            <p:nvPr/>
          </p:nvSpPr>
          <p:spPr bwMode="auto">
            <a:xfrm>
              <a:off x="199304" y="320115"/>
              <a:ext cx="195557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2138045" y="147955"/>
            <a:ext cx="264160" cy="56070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endParaRPr lang="zh-CN" altLang="en-US" sz="3200" b="1" dirty="0">
              <a:solidFill>
                <a:srgbClr val="002060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Ebrima" panose="02000000000000000000" pitchFamily="2" charset="0"/>
              <a:sym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50035" y="127635"/>
            <a:ext cx="5615940" cy="4375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产</a:t>
            </a:r>
            <a:r>
              <a:rPr sz="18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品研发和工程架构-</a:t>
            </a:r>
            <a:r>
              <a:rPr sz="18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生活服务</a:t>
            </a:r>
            <a:r>
              <a:rPr sz="18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-商家平台-</a:t>
            </a:r>
            <a:r>
              <a:rPr sz="2400" b="1" dirty="0">
                <a:solidFill>
                  <a:srgbClr val="FF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资金结算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99160" y="2352675"/>
            <a:ext cx="749300" cy="43751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定位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146050" y="3277870"/>
            <a:ext cx="2435860" cy="89916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68580" tIns="34290" rIns="68580" bIns="34290" rtlCol="0" anchor="t">
            <a:spAutoFit/>
          </a:bodyPr>
          <a:lstStyle/>
          <a:p>
            <a:pPr algn="l"/>
            <a:r>
              <a:rPr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生活服务的后置链路。面向本地生活提供合规、便捷、高效的结算服务</a:t>
            </a:r>
            <a:endParaRPr lang="zh-CN" altLang="en-US" sz="1800" b="1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Ebrima" panose="02000000000000000000" pitchFamily="2" charset="0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98500" y="2830195"/>
            <a:ext cx="1150620" cy="314325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68580" tIns="34290" rIns="68580" bIns="34290" rtlCol="0" anchor="t">
            <a:spAutoFit/>
          </a:bodyPr>
          <a:lstStyle/>
          <a:p>
            <a:pPr algn="ctr"/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后置链路</a:t>
            </a:r>
            <a:endParaRPr lang="zh-CN" altLang="en-US" sz="1600" b="1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Ebrima" panose="02000000000000000000" pitchFamily="2" charset="0"/>
              <a:sym typeface="+mn-ea"/>
            </a:endParaRPr>
          </a:p>
        </p:txBody>
      </p:sp>
      <p:pic>
        <p:nvPicPr>
          <p:cNvPr id="12" name="图片 11" descr="32313630313238393b32313630313139393bcec4bcfec1b4bdd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545" y="1882140"/>
            <a:ext cx="430530" cy="430530"/>
          </a:xfrm>
          <a:prstGeom prst="rect">
            <a:avLst/>
          </a:prstGeom>
        </p:spPr>
      </p:pic>
      <p:pic>
        <p:nvPicPr>
          <p:cNvPr id="13" name="图片 12" descr="32313630313238393b32313630313139393bcec4bcfec1b4bdd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545" y="1882140"/>
            <a:ext cx="430530" cy="430530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3775710" y="2340610"/>
            <a:ext cx="749300" cy="43751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业务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3022600" y="3277870"/>
            <a:ext cx="2435860" cy="11760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68580" tIns="34290" rIns="68580" bIns="34290" rtlCol="0" anchor="t">
            <a:spAutoFit/>
          </a:bodyPr>
          <a:lstStyle/>
          <a:p>
            <a:pPr algn="l"/>
            <a:r>
              <a:rPr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承接商品变现过程中为商家、达人、服务商、机构进行分账、提现、客户对账、发票等业务</a:t>
            </a:r>
            <a:endParaRPr lang="zh-CN" altLang="en-US" sz="1800" b="1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Ebrima" panose="02000000000000000000" pitchFamily="2" charset="0"/>
              <a:sym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091180" y="2830195"/>
            <a:ext cx="2043430" cy="314325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68580" tIns="34290" rIns="68580" bIns="34290" rtlCol="0" anchor="t">
            <a:spAutoFit/>
          </a:bodyPr>
          <a:lstStyle/>
          <a:p>
            <a:pPr algn="ctr"/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资金结算和信息展示</a:t>
            </a:r>
            <a:endParaRPr lang="zh-CN" altLang="en-US" sz="1600" b="1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Ebrima" panose="02000000000000000000" pitchFamily="2" charset="0"/>
              <a:sym typeface="+mn-ea"/>
            </a:endParaRPr>
          </a:p>
        </p:txBody>
      </p:sp>
      <p:pic>
        <p:nvPicPr>
          <p:cNvPr id="24" name="图片 23" descr="32313630313238373b32313630313137323bcbd1cbf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2870" y="1882140"/>
            <a:ext cx="474980" cy="474980"/>
          </a:xfrm>
          <a:prstGeom prst="rect">
            <a:avLst/>
          </a:prstGeom>
        </p:spPr>
      </p:pic>
      <p:pic>
        <p:nvPicPr>
          <p:cNvPr id="26" name="图片 25" descr="32313630313238373b32313630313137323bcbd1cbf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2870" y="1865630"/>
            <a:ext cx="474980" cy="474980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0115" y="942340"/>
            <a:ext cx="4339590" cy="3552825"/>
          </a:xfrm>
          <a:prstGeom prst="rect">
            <a:avLst/>
          </a:prstGeom>
        </p:spPr>
      </p:pic>
      <p:pic>
        <p:nvPicPr>
          <p:cNvPr id="3" name="图片 2" descr="bytedanc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21575" y="45720"/>
            <a:ext cx="1588135" cy="4057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合 38"/>
          <p:cNvGrpSpPr/>
          <p:nvPr/>
        </p:nvGrpSpPr>
        <p:grpSpPr>
          <a:xfrm>
            <a:off x="368935" y="819785"/>
            <a:ext cx="627380" cy="535940"/>
            <a:chOff x="6900298" y="5110162"/>
            <a:chExt cx="1011238" cy="1011238"/>
          </a:xfrm>
        </p:grpSpPr>
        <p:sp>
          <p:nvSpPr>
            <p:cNvPr id="10" name="矩形 9"/>
            <p:cNvSpPr/>
            <p:nvPr/>
          </p:nvSpPr>
          <p:spPr>
            <a:xfrm>
              <a:off x="6900298" y="5110162"/>
              <a:ext cx="1011238" cy="101123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36" name="椭圆 13"/>
            <p:cNvSpPr/>
            <p:nvPr/>
          </p:nvSpPr>
          <p:spPr>
            <a:xfrm>
              <a:off x="7166434" y="5397633"/>
              <a:ext cx="478966" cy="436297"/>
            </a:xfrm>
            <a:custGeom>
              <a:avLst/>
              <a:gdLst>
                <a:gd name="connsiteX0" fmla="*/ 182569 w 338094"/>
                <a:gd name="connsiteY0" fmla="*/ 192088 h 307975"/>
                <a:gd name="connsiteX1" fmla="*/ 191830 w 338094"/>
                <a:gd name="connsiteY1" fmla="*/ 202620 h 307975"/>
                <a:gd name="connsiteX2" fmla="*/ 206382 w 338094"/>
                <a:gd name="connsiteY2" fmla="*/ 203936 h 307975"/>
                <a:gd name="connsiteX3" fmla="*/ 205059 w 338094"/>
                <a:gd name="connsiteY3" fmla="*/ 209202 h 307975"/>
                <a:gd name="connsiteX4" fmla="*/ 206382 w 338094"/>
                <a:gd name="connsiteY4" fmla="*/ 221050 h 307975"/>
                <a:gd name="connsiteX5" fmla="*/ 206382 w 338094"/>
                <a:gd name="connsiteY5" fmla="*/ 234215 h 307975"/>
                <a:gd name="connsiteX6" fmla="*/ 194476 w 338094"/>
                <a:gd name="connsiteY6" fmla="*/ 246063 h 307975"/>
                <a:gd name="connsiteX7" fmla="*/ 182569 w 338094"/>
                <a:gd name="connsiteY7" fmla="*/ 234215 h 307975"/>
                <a:gd name="connsiteX8" fmla="*/ 182569 w 338094"/>
                <a:gd name="connsiteY8" fmla="*/ 192088 h 307975"/>
                <a:gd name="connsiteX9" fmla="*/ 149231 w 338094"/>
                <a:gd name="connsiteY9" fmla="*/ 183859 h 307975"/>
                <a:gd name="connsiteX10" fmla="*/ 173044 w 338094"/>
                <a:gd name="connsiteY10" fmla="*/ 194226 h 307975"/>
                <a:gd name="connsiteX11" fmla="*/ 173044 w 338094"/>
                <a:gd name="connsiteY11" fmla="*/ 234400 h 307975"/>
                <a:gd name="connsiteX12" fmla="*/ 159815 w 338094"/>
                <a:gd name="connsiteY12" fmla="*/ 246063 h 307975"/>
                <a:gd name="connsiteX13" fmla="*/ 149231 w 338094"/>
                <a:gd name="connsiteY13" fmla="*/ 234400 h 307975"/>
                <a:gd name="connsiteX14" fmla="*/ 149231 w 338094"/>
                <a:gd name="connsiteY14" fmla="*/ 183859 h 307975"/>
                <a:gd name="connsiteX15" fmla="*/ 74619 w 338094"/>
                <a:gd name="connsiteY15" fmla="*/ 182563 h 307975"/>
                <a:gd name="connsiteX16" fmla="*/ 74619 w 338094"/>
                <a:gd name="connsiteY16" fmla="*/ 238126 h 307975"/>
                <a:gd name="connsiteX17" fmla="*/ 63506 w 338094"/>
                <a:gd name="connsiteY17" fmla="*/ 227789 h 307975"/>
                <a:gd name="connsiteX18" fmla="*/ 63506 w 338094"/>
                <a:gd name="connsiteY18" fmla="*/ 192900 h 307975"/>
                <a:gd name="connsiteX19" fmla="*/ 73230 w 338094"/>
                <a:gd name="connsiteY19" fmla="*/ 183855 h 307975"/>
                <a:gd name="connsiteX20" fmla="*/ 74619 w 338094"/>
                <a:gd name="connsiteY20" fmla="*/ 182563 h 307975"/>
                <a:gd name="connsiteX21" fmla="*/ 90666 w 338094"/>
                <a:gd name="connsiteY21" fmla="*/ 92075 h 307975"/>
                <a:gd name="connsiteX22" fmla="*/ 130275 w 338094"/>
                <a:gd name="connsiteY22" fmla="*/ 92075 h 307975"/>
                <a:gd name="connsiteX23" fmla="*/ 140838 w 338094"/>
                <a:gd name="connsiteY23" fmla="*/ 97302 h 307975"/>
                <a:gd name="connsiteX24" fmla="*/ 175165 w 338094"/>
                <a:gd name="connsiteY24" fmla="*/ 171785 h 307975"/>
                <a:gd name="connsiteX25" fmla="*/ 169884 w 338094"/>
                <a:gd name="connsiteY25" fmla="*/ 186159 h 307975"/>
                <a:gd name="connsiteX26" fmla="*/ 156681 w 338094"/>
                <a:gd name="connsiteY26" fmla="*/ 180932 h 307975"/>
                <a:gd name="connsiteX27" fmla="*/ 139517 w 338094"/>
                <a:gd name="connsiteY27" fmla="*/ 144344 h 307975"/>
                <a:gd name="connsiteX28" fmla="*/ 139517 w 338094"/>
                <a:gd name="connsiteY28" fmla="*/ 271096 h 307975"/>
                <a:gd name="connsiteX29" fmla="*/ 127635 w 338094"/>
                <a:gd name="connsiteY29" fmla="*/ 284163 h 307975"/>
                <a:gd name="connsiteX30" fmla="*/ 115752 w 338094"/>
                <a:gd name="connsiteY30" fmla="*/ 271096 h 307975"/>
                <a:gd name="connsiteX31" fmla="*/ 115752 w 338094"/>
                <a:gd name="connsiteY31" fmla="*/ 197919 h 307975"/>
                <a:gd name="connsiteX32" fmla="*/ 106510 w 338094"/>
                <a:gd name="connsiteY32" fmla="*/ 197919 h 307975"/>
                <a:gd name="connsiteX33" fmla="*/ 106510 w 338094"/>
                <a:gd name="connsiteY33" fmla="*/ 271096 h 307975"/>
                <a:gd name="connsiteX34" fmla="*/ 94627 w 338094"/>
                <a:gd name="connsiteY34" fmla="*/ 284163 h 307975"/>
                <a:gd name="connsiteX35" fmla="*/ 81424 w 338094"/>
                <a:gd name="connsiteY35" fmla="*/ 271096 h 307975"/>
                <a:gd name="connsiteX36" fmla="*/ 81424 w 338094"/>
                <a:gd name="connsiteY36" fmla="*/ 144344 h 307975"/>
                <a:gd name="connsiteX37" fmla="*/ 65581 w 338094"/>
                <a:gd name="connsiteY37" fmla="*/ 180932 h 307975"/>
                <a:gd name="connsiteX38" fmla="*/ 51058 w 338094"/>
                <a:gd name="connsiteY38" fmla="*/ 186159 h 307975"/>
                <a:gd name="connsiteX39" fmla="*/ 45776 w 338094"/>
                <a:gd name="connsiteY39" fmla="*/ 171785 h 307975"/>
                <a:gd name="connsiteX40" fmla="*/ 80104 w 338094"/>
                <a:gd name="connsiteY40" fmla="*/ 97302 h 307975"/>
                <a:gd name="connsiteX41" fmla="*/ 90666 w 338094"/>
                <a:gd name="connsiteY41" fmla="*/ 92075 h 307975"/>
                <a:gd name="connsiteX42" fmla="*/ 238843 w 338094"/>
                <a:gd name="connsiteY42" fmla="*/ 88900 h 307975"/>
                <a:gd name="connsiteX43" fmla="*/ 286633 w 338094"/>
                <a:gd name="connsiteY43" fmla="*/ 88900 h 307975"/>
                <a:gd name="connsiteX44" fmla="*/ 297253 w 338094"/>
                <a:gd name="connsiteY44" fmla="*/ 95459 h 307975"/>
                <a:gd name="connsiteX45" fmla="*/ 337077 w 338094"/>
                <a:gd name="connsiteY45" fmla="*/ 180728 h 307975"/>
                <a:gd name="connsiteX46" fmla="*/ 330440 w 338094"/>
                <a:gd name="connsiteY46" fmla="*/ 195158 h 307975"/>
                <a:gd name="connsiteX47" fmla="*/ 315837 w 338094"/>
                <a:gd name="connsiteY47" fmla="*/ 189911 h 307975"/>
                <a:gd name="connsiteX48" fmla="*/ 302563 w 338094"/>
                <a:gd name="connsiteY48" fmla="*/ 163674 h 307975"/>
                <a:gd name="connsiteX49" fmla="*/ 313182 w 338094"/>
                <a:gd name="connsiteY49" fmla="*/ 212212 h 307975"/>
                <a:gd name="connsiteX50" fmla="*/ 306545 w 338094"/>
                <a:gd name="connsiteY50" fmla="*/ 220083 h 307975"/>
                <a:gd name="connsiteX51" fmla="*/ 295925 w 338094"/>
                <a:gd name="connsiteY51" fmla="*/ 220083 h 307975"/>
                <a:gd name="connsiteX52" fmla="*/ 295925 w 338094"/>
                <a:gd name="connsiteY52" fmla="*/ 293545 h 307975"/>
                <a:gd name="connsiteX53" fmla="*/ 282650 w 338094"/>
                <a:gd name="connsiteY53" fmla="*/ 307975 h 307975"/>
                <a:gd name="connsiteX54" fmla="*/ 268048 w 338094"/>
                <a:gd name="connsiteY54" fmla="*/ 293545 h 307975"/>
                <a:gd name="connsiteX55" fmla="*/ 268048 w 338094"/>
                <a:gd name="connsiteY55" fmla="*/ 220083 h 307975"/>
                <a:gd name="connsiteX56" fmla="*/ 257428 w 338094"/>
                <a:gd name="connsiteY56" fmla="*/ 220083 h 307975"/>
                <a:gd name="connsiteX57" fmla="*/ 257428 w 338094"/>
                <a:gd name="connsiteY57" fmla="*/ 293545 h 307975"/>
                <a:gd name="connsiteX58" fmla="*/ 244153 w 338094"/>
                <a:gd name="connsiteY58" fmla="*/ 307975 h 307975"/>
                <a:gd name="connsiteX59" fmla="*/ 229551 w 338094"/>
                <a:gd name="connsiteY59" fmla="*/ 293545 h 307975"/>
                <a:gd name="connsiteX60" fmla="*/ 229551 w 338094"/>
                <a:gd name="connsiteY60" fmla="*/ 220083 h 307975"/>
                <a:gd name="connsiteX61" fmla="*/ 218931 w 338094"/>
                <a:gd name="connsiteY61" fmla="*/ 220083 h 307975"/>
                <a:gd name="connsiteX62" fmla="*/ 212294 w 338094"/>
                <a:gd name="connsiteY62" fmla="*/ 212212 h 307975"/>
                <a:gd name="connsiteX63" fmla="*/ 222914 w 338094"/>
                <a:gd name="connsiteY63" fmla="*/ 163674 h 307975"/>
                <a:gd name="connsiteX64" fmla="*/ 210966 w 338094"/>
                <a:gd name="connsiteY64" fmla="*/ 189911 h 307975"/>
                <a:gd name="connsiteX65" fmla="*/ 195036 w 338094"/>
                <a:gd name="connsiteY65" fmla="*/ 195158 h 307975"/>
                <a:gd name="connsiteX66" fmla="*/ 188399 w 338094"/>
                <a:gd name="connsiteY66" fmla="*/ 180728 h 307975"/>
                <a:gd name="connsiteX67" fmla="*/ 228223 w 338094"/>
                <a:gd name="connsiteY67" fmla="*/ 95459 h 307975"/>
                <a:gd name="connsiteX68" fmla="*/ 238843 w 338094"/>
                <a:gd name="connsiteY68" fmla="*/ 88900 h 307975"/>
                <a:gd name="connsiteX69" fmla="*/ 40753 w 338094"/>
                <a:gd name="connsiteY69" fmla="*/ 63500 h 307975"/>
                <a:gd name="connsiteX70" fmla="*/ 79117 w 338094"/>
                <a:gd name="connsiteY70" fmla="*/ 63500 h 307975"/>
                <a:gd name="connsiteX71" fmla="*/ 85732 w 338094"/>
                <a:gd name="connsiteY71" fmla="*/ 81882 h 307975"/>
                <a:gd name="connsiteX72" fmla="*/ 85732 w 338094"/>
                <a:gd name="connsiteY72" fmla="*/ 83195 h 307975"/>
                <a:gd name="connsiteX73" fmla="*/ 73826 w 338094"/>
                <a:gd name="connsiteY73" fmla="*/ 92385 h 307975"/>
                <a:gd name="connsiteX74" fmla="*/ 51336 w 338094"/>
                <a:gd name="connsiteY74" fmla="*/ 139652 h 307975"/>
                <a:gd name="connsiteX75" fmla="*/ 39430 w 338094"/>
                <a:gd name="connsiteY75" fmla="*/ 168538 h 307975"/>
                <a:gd name="connsiteX76" fmla="*/ 48690 w 338094"/>
                <a:gd name="connsiteY76" fmla="*/ 192171 h 307975"/>
                <a:gd name="connsiteX77" fmla="*/ 55305 w 338094"/>
                <a:gd name="connsiteY77" fmla="*/ 194797 h 307975"/>
                <a:gd name="connsiteX78" fmla="*/ 55305 w 338094"/>
                <a:gd name="connsiteY78" fmla="*/ 227621 h 307975"/>
                <a:gd name="connsiteX79" fmla="*/ 43398 w 338094"/>
                <a:gd name="connsiteY79" fmla="*/ 238125 h 307975"/>
                <a:gd name="connsiteX80" fmla="*/ 32815 w 338094"/>
                <a:gd name="connsiteY80" fmla="*/ 227621 h 307975"/>
                <a:gd name="connsiteX81" fmla="*/ 32815 w 338094"/>
                <a:gd name="connsiteY81" fmla="*/ 112080 h 307975"/>
                <a:gd name="connsiteX82" fmla="*/ 18263 w 338094"/>
                <a:gd name="connsiteY82" fmla="*/ 144904 h 307975"/>
                <a:gd name="connsiteX83" fmla="*/ 5034 w 338094"/>
                <a:gd name="connsiteY83" fmla="*/ 148843 h 307975"/>
                <a:gd name="connsiteX84" fmla="*/ 1065 w 338094"/>
                <a:gd name="connsiteY84" fmla="*/ 137026 h 307975"/>
                <a:gd name="connsiteX85" fmla="*/ 31492 w 338094"/>
                <a:gd name="connsiteY85" fmla="*/ 68752 h 307975"/>
                <a:gd name="connsiteX86" fmla="*/ 40753 w 338094"/>
                <a:gd name="connsiteY86" fmla="*/ 63500 h 307975"/>
                <a:gd name="connsiteX87" fmla="*/ 157633 w 338094"/>
                <a:gd name="connsiteY87" fmla="*/ 53975 h 307975"/>
                <a:gd name="connsiteX88" fmla="*/ 197198 w 338094"/>
                <a:gd name="connsiteY88" fmla="*/ 53975 h 307975"/>
                <a:gd name="connsiteX89" fmla="*/ 207749 w 338094"/>
                <a:gd name="connsiteY89" fmla="*/ 59183 h 307975"/>
                <a:gd name="connsiteX90" fmla="*/ 222256 w 338094"/>
                <a:gd name="connsiteY90" fmla="*/ 90434 h 307975"/>
                <a:gd name="connsiteX91" fmla="*/ 220937 w 338094"/>
                <a:gd name="connsiteY91" fmla="*/ 91736 h 307975"/>
                <a:gd name="connsiteX92" fmla="*/ 210386 w 338094"/>
                <a:gd name="connsiteY92" fmla="*/ 115174 h 307975"/>
                <a:gd name="connsiteX93" fmla="*/ 206430 w 338094"/>
                <a:gd name="connsiteY93" fmla="*/ 106060 h 307975"/>
                <a:gd name="connsiteX94" fmla="*/ 206430 w 338094"/>
                <a:gd name="connsiteY94" fmla="*/ 122987 h 307975"/>
                <a:gd name="connsiteX95" fmla="*/ 185328 w 338094"/>
                <a:gd name="connsiteY95" fmla="*/ 169863 h 307975"/>
                <a:gd name="connsiteX96" fmla="*/ 169502 w 338094"/>
                <a:gd name="connsiteY96" fmla="*/ 137310 h 307975"/>
                <a:gd name="connsiteX97" fmla="*/ 149719 w 338094"/>
                <a:gd name="connsiteY97" fmla="*/ 93038 h 307975"/>
                <a:gd name="connsiteX98" fmla="*/ 136531 w 338094"/>
                <a:gd name="connsiteY98" fmla="*/ 83924 h 307975"/>
                <a:gd name="connsiteX99" fmla="*/ 136531 w 338094"/>
                <a:gd name="connsiteY99" fmla="*/ 82621 h 307975"/>
                <a:gd name="connsiteX100" fmla="*/ 144444 w 338094"/>
                <a:gd name="connsiteY100" fmla="*/ 66996 h 307975"/>
                <a:gd name="connsiteX101" fmla="*/ 147082 w 338094"/>
                <a:gd name="connsiteY101" fmla="*/ 59183 h 307975"/>
                <a:gd name="connsiteX102" fmla="*/ 157633 w 338094"/>
                <a:gd name="connsiteY102" fmla="*/ 53975 h 307975"/>
                <a:gd name="connsiteX103" fmla="*/ 111926 w 338094"/>
                <a:gd name="connsiteY103" fmla="*/ 38100 h 307975"/>
                <a:gd name="connsiteX104" fmla="*/ 136533 w 338094"/>
                <a:gd name="connsiteY104" fmla="*/ 61913 h 307975"/>
                <a:gd name="connsiteX105" fmla="*/ 111926 w 338094"/>
                <a:gd name="connsiteY105" fmla="*/ 85726 h 307975"/>
                <a:gd name="connsiteX106" fmla="*/ 87319 w 338094"/>
                <a:gd name="connsiteY106" fmla="*/ 61913 h 307975"/>
                <a:gd name="connsiteX107" fmla="*/ 111926 w 338094"/>
                <a:gd name="connsiteY107" fmla="*/ 38100 h 307975"/>
                <a:gd name="connsiteX108" fmla="*/ 262738 w 338094"/>
                <a:gd name="connsiteY108" fmla="*/ 28575 h 307975"/>
                <a:gd name="connsiteX109" fmla="*/ 290519 w 338094"/>
                <a:gd name="connsiteY109" fmla="*/ 56221 h 307975"/>
                <a:gd name="connsiteX110" fmla="*/ 262738 w 338094"/>
                <a:gd name="connsiteY110" fmla="*/ 82550 h 307975"/>
                <a:gd name="connsiteX111" fmla="*/ 234956 w 338094"/>
                <a:gd name="connsiteY111" fmla="*/ 56221 h 307975"/>
                <a:gd name="connsiteX112" fmla="*/ 262738 w 338094"/>
                <a:gd name="connsiteY112" fmla="*/ 28575 h 307975"/>
                <a:gd name="connsiteX113" fmla="*/ 58744 w 338094"/>
                <a:gd name="connsiteY113" fmla="*/ 15875 h 307975"/>
                <a:gd name="connsiteX114" fmla="*/ 80969 w 338094"/>
                <a:gd name="connsiteY114" fmla="*/ 38100 h 307975"/>
                <a:gd name="connsiteX115" fmla="*/ 58744 w 338094"/>
                <a:gd name="connsiteY115" fmla="*/ 60325 h 307975"/>
                <a:gd name="connsiteX116" fmla="*/ 36519 w 338094"/>
                <a:gd name="connsiteY116" fmla="*/ 38100 h 307975"/>
                <a:gd name="connsiteX117" fmla="*/ 58744 w 338094"/>
                <a:gd name="connsiteY117" fmla="*/ 15875 h 307975"/>
                <a:gd name="connsiteX118" fmla="*/ 177013 w 338094"/>
                <a:gd name="connsiteY118" fmla="*/ 0 h 307975"/>
                <a:gd name="connsiteX119" fmla="*/ 200032 w 338094"/>
                <a:gd name="connsiteY119" fmla="*/ 23813 h 307975"/>
                <a:gd name="connsiteX120" fmla="*/ 177013 w 338094"/>
                <a:gd name="connsiteY120" fmla="*/ 47626 h 307975"/>
                <a:gd name="connsiteX121" fmla="*/ 153994 w 338094"/>
                <a:gd name="connsiteY121" fmla="*/ 23813 h 307975"/>
                <a:gd name="connsiteX122" fmla="*/ 177013 w 338094"/>
                <a:gd name="connsiteY122" fmla="*/ 0 h 307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338094" h="307975">
                  <a:moveTo>
                    <a:pt x="182569" y="192088"/>
                  </a:moveTo>
                  <a:cubicBezTo>
                    <a:pt x="183892" y="197354"/>
                    <a:pt x="187861" y="201303"/>
                    <a:pt x="191830" y="202620"/>
                  </a:cubicBezTo>
                  <a:cubicBezTo>
                    <a:pt x="195798" y="205253"/>
                    <a:pt x="201090" y="205253"/>
                    <a:pt x="206382" y="203936"/>
                  </a:cubicBezTo>
                  <a:cubicBezTo>
                    <a:pt x="206382" y="203936"/>
                    <a:pt x="206382" y="203936"/>
                    <a:pt x="205059" y="209202"/>
                  </a:cubicBezTo>
                  <a:cubicBezTo>
                    <a:pt x="203736" y="213151"/>
                    <a:pt x="205059" y="217101"/>
                    <a:pt x="206382" y="221050"/>
                  </a:cubicBezTo>
                  <a:cubicBezTo>
                    <a:pt x="206382" y="221050"/>
                    <a:pt x="206382" y="221050"/>
                    <a:pt x="206382" y="234215"/>
                  </a:cubicBezTo>
                  <a:cubicBezTo>
                    <a:pt x="206382" y="240797"/>
                    <a:pt x="201090" y="246063"/>
                    <a:pt x="194476" y="246063"/>
                  </a:cubicBezTo>
                  <a:cubicBezTo>
                    <a:pt x="187861" y="246063"/>
                    <a:pt x="182569" y="240797"/>
                    <a:pt x="182569" y="234215"/>
                  </a:cubicBezTo>
                  <a:cubicBezTo>
                    <a:pt x="182569" y="234215"/>
                    <a:pt x="182569" y="234215"/>
                    <a:pt x="182569" y="192088"/>
                  </a:cubicBezTo>
                  <a:close/>
                  <a:moveTo>
                    <a:pt x="149231" y="183859"/>
                  </a:moveTo>
                  <a:cubicBezTo>
                    <a:pt x="153200" y="192930"/>
                    <a:pt x="163783" y="196818"/>
                    <a:pt x="173044" y="194226"/>
                  </a:cubicBezTo>
                  <a:cubicBezTo>
                    <a:pt x="173044" y="194226"/>
                    <a:pt x="173044" y="194226"/>
                    <a:pt x="173044" y="234400"/>
                  </a:cubicBezTo>
                  <a:cubicBezTo>
                    <a:pt x="173044" y="240879"/>
                    <a:pt x="167752" y="246063"/>
                    <a:pt x="159815" y="246063"/>
                  </a:cubicBezTo>
                  <a:cubicBezTo>
                    <a:pt x="155846" y="246063"/>
                    <a:pt x="149231" y="242175"/>
                    <a:pt x="149231" y="234400"/>
                  </a:cubicBezTo>
                  <a:cubicBezTo>
                    <a:pt x="149231" y="234400"/>
                    <a:pt x="149231" y="234400"/>
                    <a:pt x="149231" y="183859"/>
                  </a:cubicBezTo>
                  <a:close/>
                  <a:moveTo>
                    <a:pt x="74619" y="182563"/>
                  </a:moveTo>
                  <a:cubicBezTo>
                    <a:pt x="74619" y="182563"/>
                    <a:pt x="74619" y="182563"/>
                    <a:pt x="74619" y="238126"/>
                  </a:cubicBezTo>
                  <a:cubicBezTo>
                    <a:pt x="67673" y="238126"/>
                    <a:pt x="63506" y="232957"/>
                    <a:pt x="63506" y="227789"/>
                  </a:cubicBezTo>
                  <a:cubicBezTo>
                    <a:pt x="63506" y="227789"/>
                    <a:pt x="63506" y="227789"/>
                    <a:pt x="63506" y="192900"/>
                  </a:cubicBezTo>
                  <a:cubicBezTo>
                    <a:pt x="67673" y="191608"/>
                    <a:pt x="71841" y="189024"/>
                    <a:pt x="73230" y="183855"/>
                  </a:cubicBezTo>
                  <a:cubicBezTo>
                    <a:pt x="73230" y="183855"/>
                    <a:pt x="73230" y="183855"/>
                    <a:pt x="74619" y="182563"/>
                  </a:cubicBezTo>
                  <a:close/>
                  <a:moveTo>
                    <a:pt x="90666" y="92075"/>
                  </a:moveTo>
                  <a:cubicBezTo>
                    <a:pt x="90666" y="92075"/>
                    <a:pt x="90666" y="92075"/>
                    <a:pt x="130275" y="92075"/>
                  </a:cubicBezTo>
                  <a:cubicBezTo>
                    <a:pt x="135557" y="92075"/>
                    <a:pt x="139517" y="93382"/>
                    <a:pt x="140838" y="97302"/>
                  </a:cubicBezTo>
                  <a:lnTo>
                    <a:pt x="175165" y="171785"/>
                  </a:lnTo>
                  <a:cubicBezTo>
                    <a:pt x="177806" y="177012"/>
                    <a:pt x="175165" y="183546"/>
                    <a:pt x="169884" y="186159"/>
                  </a:cubicBezTo>
                  <a:cubicBezTo>
                    <a:pt x="165923" y="187466"/>
                    <a:pt x="159322" y="186159"/>
                    <a:pt x="156681" y="180932"/>
                  </a:cubicBezTo>
                  <a:cubicBezTo>
                    <a:pt x="156681" y="180932"/>
                    <a:pt x="156681" y="180932"/>
                    <a:pt x="139517" y="144344"/>
                  </a:cubicBezTo>
                  <a:cubicBezTo>
                    <a:pt x="139517" y="144344"/>
                    <a:pt x="139517" y="144344"/>
                    <a:pt x="139517" y="271096"/>
                  </a:cubicBezTo>
                  <a:cubicBezTo>
                    <a:pt x="139517" y="278936"/>
                    <a:pt x="134236" y="284163"/>
                    <a:pt x="127635" y="284163"/>
                  </a:cubicBezTo>
                  <a:cubicBezTo>
                    <a:pt x="121033" y="284163"/>
                    <a:pt x="115752" y="278936"/>
                    <a:pt x="115752" y="271096"/>
                  </a:cubicBezTo>
                  <a:cubicBezTo>
                    <a:pt x="115752" y="271096"/>
                    <a:pt x="115752" y="271096"/>
                    <a:pt x="115752" y="197919"/>
                  </a:cubicBezTo>
                  <a:cubicBezTo>
                    <a:pt x="115752" y="197919"/>
                    <a:pt x="115752" y="197919"/>
                    <a:pt x="106510" y="197919"/>
                  </a:cubicBezTo>
                  <a:cubicBezTo>
                    <a:pt x="106510" y="197919"/>
                    <a:pt x="106510" y="197919"/>
                    <a:pt x="106510" y="271096"/>
                  </a:cubicBezTo>
                  <a:cubicBezTo>
                    <a:pt x="106510" y="278936"/>
                    <a:pt x="101229" y="284163"/>
                    <a:pt x="94627" y="284163"/>
                  </a:cubicBezTo>
                  <a:cubicBezTo>
                    <a:pt x="86706" y="284163"/>
                    <a:pt x="81424" y="278936"/>
                    <a:pt x="81424" y="271096"/>
                  </a:cubicBezTo>
                  <a:cubicBezTo>
                    <a:pt x="81424" y="271096"/>
                    <a:pt x="81424" y="271096"/>
                    <a:pt x="81424" y="144344"/>
                  </a:cubicBezTo>
                  <a:cubicBezTo>
                    <a:pt x="81424" y="144344"/>
                    <a:pt x="81424" y="144344"/>
                    <a:pt x="65581" y="180932"/>
                  </a:cubicBezTo>
                  <a:cubicBezTo>
                    <a:pt x="62940" y="186159"/>
                    <a:pt x="56339" y="187466"/>
                    <a:pt x="51058" y="186159"/>
                  </a:cubicBezTo>
                  <a:cubicBezTo>
                    <a:pt x="45776" y="183546"/>
                    <a:pt x="44456" y="177012"/>
                    <a:pt x="45776" y="171785"/>
                  </a:cubicBezTo>
                  <a:cubicBezTo>
                    <a:pt x="45776" y="171785"/>
                    <a:pt x="45776" y="171785"/>
                    <a:pt x="80104" y="97302"/>
                  </a:cubicBezTo>
                  <a:cubicBezTo>
                    <a:pt x="82745" y="93382"/>
                    <a:pt x="86706" y="92075"/>
                    <a:pt x="90666" y="92075"/>
                  </a:cubicBezTo>
                  <a:close/>
                  <a:moveTo>
                    <a:pt x="238843" y="88900"/>
                  </a:moveTo>
                  <a:cubicBezTo>
                    <a:pt x="238843" y="88900"/>
                    <a:pt x="238843" y="88900"/>
                    <a:pt x="286633" y="88900"/>
                  </a:cubicBezTo>
                  <a:cubicBezTo>
                    <a:pt x="291943" y="88900"/>
                    <a:pt x="295925" y="91524"/>
                    <a:pt x="297253" y="95459"/>
                  </a:cubicBezTo>
                  <a:cubicBezTo>
                    <a:pt x="297253" y="95459"/>
                    <a:pt x="297253" y="95459"/>
                    <a:pt x="337077" y="180728"/>
                  </a:cubicBezTo>
                  <a:cubicBezTo>
                    <a:pt x="339732" y="185975"/>
                    <a:pt x="337077" y="192534"/>
                    <a:pt x="330440" y="195158"/>
                  </a:cubicBezTo>
                  <a:cubicBezTo>
                    <a:pt x="325130" y="197782"/>
                    <a:pt x="318492" y="196470"/>
                    <a:pt x="315837" y="189911"/>
                  </a:cubicBezTo>
                  <a:cubicBezTo>
                    <a:pt x="315837" y="189911"/>
                    <a:pt x="315837" y="189911"/>
                    <a:pt x="302563" y="163674"/>
                  </a:cubicBezTo>
                  <a:cubicBezTo>
                    <a:pt x="302563" y="163674"/>
                    <a:pt x="302563" y="163674"/>
                    <a:pt x="313182" y="212212"/>
                  </a:cubicBezTo>
                  <a:cubicBezTo>
                    <a:pt x="314510" y="216147"/>
                    <a:pt x="310527" y="220083"/>
                    <a:pt x="306545" y="220083"/>
                  </a:cubicBezTo>
                  <a:cubicBezTo>
                    <a:pt x="306545" y="220083"/>
                    <a:pt x="306545" y="220083"/>
                    <a:pt x="295925" y="220083"/>
                  </a:cubicBezTo>
                  <a:cubicBezTo>
                    <a:pt x="295925" y="220083"/>
                    <a:pt x="295925" y="220083"/>
                    <a:pt x="295925" y="293545"/>
                  </a:cubicBezTo>
                  <a:cubicBezTo>
                    <a:pt x="295925" y="301416"/>
                    <a:pt x="290615" y="307975"/>
                    <a:pt x="282650" y="307975"/>
                  </a:cubicBezTo>
                  <a:cubicBezTo>
                    <a:pt x="274685" y="307975"/>
                    <a:pt x="268048" y="301416"/>
                    <a:pt x="268048" y="293545"/>
                  </a:cubicBezTo>
                  <a:cubicBezTo>
                    <a:pt x="268048" y="293545"/>
                    <a:pt x="268048" y="293545"/>
                    <a:pt x="268048" y="220083"/>
                  </a:cubicBezTo>
                  <a:cubicBezTo>
                    <a:pt x="268048" y="220083"/>
                    <a:pt x="268048" y="220083"/>
                    <a:pt x="257428" y="220083"/>
                  </a:cubicBezTo>
                  <a:cubicBezTo>
                    <a:pt x="257428" y="220083"/>
                    <a:pt x="257428" y="220083"/>
                    <a:pt x="257428" y="293545"/>
                  </a:cubicBezTo>
                  <a:cubicBezTo>
                    <a:pt x="257428" y="301416"/>
                    <a:pt x="250791" y="307975"/>
                    <a:pt x="244153" y="307975"/>
                  </a:cubicBezTo>
                  <a:cubicBezTo>
                    <a:pt x="236188" y="307975"/>
                    <a:pt x="229551" y="301416"/>
                    <a:pt x="229551" y="293545"/>
                  </a:cubicBezTo>
                  <a:cubicBezTo>
                    <a:pt x="229551" y="293545"/>
                    <a:pt x="229551" y="293545"/>
                    <a:pt x="229551" y="220083"/>
                  </a:cubicBezTo>
                  <a:cubicBezTo>
                    <a:pt x="229551" y="220083"/>
                    <a:pt x="229551" y="220083"/>
                    <a:pt x="218931" y="220083"/>
                  </a:cubicBezTo>
                  <a:cubicBezTo>
                    <a:pt x="214949" y="220083"/>
                    <a:pt x="210966" y="216147"/>
                    <a:pt x="212294" y="212212"/>
                  </a:cubicBezTo>
                  <a:cubicBezTo>
                    <a:pt x="212294" y="212212"/>
                    <a:pt x="212294" y="212212"/>
                    <a:pt x="222914" y="163674"/>
                  </a:cubicBezTo>
                  <a:cubicBezTo>
                    <a:pt x="222914" y="163674"/>
                    <a:pt x="222914" y="163674"/>
                    <a:pt x="210966" y="189911"/>
                  </a:cubicBezTo>
                  <a:cubicBezTo>
                    <a:pt x="208311" y="196470"/>
                    <a:pt x="200346" y="197782"/>
                    <a:pt x="195036" y="195158"/>
                  </a:cubicBezTo>
                  <a:cubicBezTo>
                    <a:pt x="188399" y="192534"/>
                    <a:pt x="185744" y="185975"/>
                    <a:pt x="188399" y="180728"/>
                  </a:cubicBezTo>
                  <a:cubicBezTo>
                    <a:pt x="188399" y="180728"/>
                    <a:pt x="188399" y="180728"/>
                    <a:pt x="228223" y="95459"/>
                  </a:cubicBezTo>
                  <a:cubicBezTo>
                    <a:pt x="230878" y="91524"/>
                    <a:pt x="234861" y="88900"/>
                    <a:pt x="238843" y="88900"/>
                  </a:cubicBezTo>
                  <a:close/>
                  <a:moveTo>
                    <a:pt x="40753" y="63500"/>
                  </a:moveTo>
                  <a:cubicBezTo>
                    <a:pt x="40753" y="63500"/>
                    <a:pt x="40753" y="63500"/>
                    <a:pt x="79117" y="63500"/>
                  </a:cubicBezTo>
                  <a:cubicBezTo>
                    <a:pt x="79117" y="70065"/>
                    <a:pt x="81763" y="76630"/>
                    <a:pt x="85732" y="81882"/>
                  </a:cubicBezTo>
                  <a:cubicBezTo>
                    <a:pt x="85732" y="81882"/>
                    <a:pt x="85732" y="81882"/>
                    <a:pt x="85732" y="83195"/>
                  </a:cubicBezTo>
                  <a:cubicBezTo>
                    <a:pt x="80440" y="84507"/>
                    <a:pt x="75149" y="88446"/>
                    <a:pt x="73826" y="92385"/>
                  </a:cubicBezTo>
                  <a:cubicBezTo>
                    <a:pt x="73826" y="92385"/>
                    <a:pt x="73826" y="92385"/>
                    <a:pt x="51336" y="139652"/>
                  </a:cubicBezTo>
                  <a:cubicBezTo>
                    <a:pt x="51336" y="139652"/>
                    <a:pt x="51336" y="139652"/>
                    <a:pt x="39430" y="168538"/>
                  </a:cubicBezTo>
                  <a:cubicBezTo>
                    <a:pt x="34138" y="177728"/>
                    <a:pt x="39430" y="188232"/>
                    <a:pt x="48690" y="192171"/>
                  </a:cubicBezTo>
                  <a:cubicBezTo>
                    <a:pt x="50013" y="193484"/>
                    <a:pt x="52659" y="193484"/>
                    <a:pt x="55305" y="194797"/>
                  </a:cubicBezTo>
                  <a:cubicBezTo>
                    <a:pt x="55305" y="194797"/>
                    <a:pt x="55305" y="194797"/>
                    <a:pt x="55305" y="227621"/>
                  </a:cubicBezTo>
                  <a:cubicBezTo>
                    <a:pt x="55305" y="232873"/>
                    <a:pt x="50013" y="238125"/>
                    <a:pt x="43398" y="238125"/>
                  </a:cubicBezTo>
                  <a:cubicBezTo>
                    <a:pt x="38107" y="238125"/>
                    <a:pt x="32815" y="232873"/>
                    <a:pt x="32815" y="227621"/>
                  </a:cubicBezTo>
                  <a:cubicBezTo>
                    <a:pt x="32815" y="155408"/>
                    <a:pt x="32815" y="114706"/>
                    <a:pt x="32815" y="112080"/>
                  </a:cubicBezTo>
                  <a:cubicBezTo>
                    <a:pt x="32815" y="112080"/>
                    <a:pt x="32815" y="112080"/>
                    <a:pt x="18263" y="144904"/>
                  </a:cubicBezTo>
                  <a:cubicBezTo>
                    <a:pt x="15617" y="148843"/>
                    <a:pt x="10325" y="151469"/>
                    <a:pt x="5034" y="148843"/>
                  </a:cubicBezTo>
                  <a:cubicBezTo>
                    <a:pt x="1065" y="146217"/>
                    <a:pt x="-1581" y="140965"/>
                    <a:pt x="1065" y="137026"/>
                  </a:cubicBezTo>
                  <a:cubicBezTo>
                    <a:pt x="1065" y="137026"/>
                    <a:pt x="1065" y="137026"/>
                    <a:pt x="31492" y="68752"/>
                  </a:cubicBezTo>
                  <a:cubicBezTo>
                    <a:pt x="34138" y="64813"/>
                    <a:pt x="36784" y="63500"/>
                    <a:pt x="40753" y="63500"/>
                  </a:cubicBezTo>
                  <a:close/>
                  <a:moveTo>
                    <a:pt x="157633" y="53975"/>
                  </a:moveTo>
                  <a:cubicBezTo>
                    <a:pt x="157633" y="53975"/>
                    <a:pt x="157633" y="53975"/>
                    <a:pt x="197198" y="53975"/>
                  </a:cubicBezTo>
                  <a:cubicBezTo>
                    <a:pt x="202473" y="53975"/>
                    <a:pt x="206430" y="55277"/>
                    <a:pt x="207749" y="59183"/>
                  </a:cubicBezTo>
                  <a:cubicBezTo>
                    <a:pt x="207749" y="59183"/>
                    <a:pt x="207749" y="59183"/>
                    <a:pt x="222256" y="90434"/>
                  </a:cubicBezTo>
                  <a:cubicBezTo>
                    <a:pt x="222256" y="90434"/>
                    <a:pt x="220937" y="91736"/>
                    <a:pt x="220937" y="91736"/>
                  </a:cubicBezTo>
                  <a:cubicBezTo>
                    <a:pt x="220937" y="91736"/>
                    <a:pt x="220937" y="91736"/>
                    <a:pt x="210386" y="115174"/>
                  </a:cubicBezTo>
                  <a:cubicBezTo>
                    <a:pt x="210386" y="115174"/>
                    <a:pt x="210386" y="115174"/>
                    <a:pt x="206430" y="106060"/>
                  </a:cubicBezTo>
                  <a:cubicBezTo>
                    <a:pt x="206430" y="106060"/>
                    <a:pt x="206430" y="106060"/>
                    <a:pt x="206430" y="122987"/>
                  </a:cubicBezTo>
                  <a:cubicBezTo>
                    <a:pt x="199836" y="138612"/>
                    <a:pt x="205111" y="126893"/>
                    <a:pt x="185328" y="169863"/>
                  </a:cubicBezTo>
                  <a:cubicBezTo>
                    <a:pt x="184009" y="168561"/>
                    <a:pt x="170821" y="138612"/>
                    <a:pt x="169502" y="137310"/>
                  </a:cubicBezTo>
                  <a:cubicBezTo>
                    <a:pt x="169502" y="137310"/>
                    <a:pt x="169502" y="137310"/>
                    <a:pt x="149719" y="93038"/>
                  </a:cubicBezTo>
                  <a:cubicBezTo>
                    <a:pt x="147082" y="89132"/>
                    <a:pt x="143125" y="85226"/>
                    <a:pt x="136531" y="83924"/>
                  </a:cubicBezTo>
                  <a:cubicBezTo>
                    <a:pt x="136531" y="83924"/>
                    <a:pt x="136531" y="83924"/>
                    <a:pt x="136531" y="82621"/>
                  </a:cubicBezTo>
                  <a:cubicBezTo>
                    <a:pt x="140488" y="78715"/>
                    <a:pt x="143125" y="73507"/>
                    <a:pt x="144444" y="66996"/>
                  </a:cubicBezTo>
                  <a:cubicBezTo>
                    <a:pt x="144444" y="66996"/>
                    <a:pt x="144444" y="66996"/>
                    <a:pt x="147082" y="59183"/>
                  </a:cubicBezTo>
                  <a:cubicBezTo>
                    <a:pt x="149719" y="55277"/>
                    <a:pt x="153676" y="53975"/>
                    <a:pt x="157633" y="53975"/>
                  </a:cubicBezTo>
                  <a:close/>
                  <a:moveTo>
                    <a:pt x="111926" y="38100"/>
                  </a:moveTo>
                  <a:cubicBezTo>
                    <a:pt x="125516" y="38100"/>
                    <a:pt x="136533" y="48761"/>
                    <a:pt x="136533" y="61913"/>
                  </a:cubicBezTo>
                  <a:cubicBezTo>
                    <a:pt x="136533" y="75065"/>
                    <a:pt x="125516" y="85726"/>
                    <a:pt x="111926" y="85726"/>
                  </a:cubicBezTo>
                  <a:cubicBezTo>
                    <a:pt x="98336" y="85726"/>
                    <a:pt x="87319" y="75065"/>
                    <a:pt x="87319" y="61913"/>
                  </a:cubicBezTo>
                  <a:cubicBezTo>
                    <a:pt x="87319" y="48761"/>
                    <a:pt x="98336" y="38100"/>
                    <a:pt x="111926" y="38100"/>
                  </a:cubicBezTo>
                  <a:close/>
                  <a:moveTo>
                    <a:pt x="262738" y="28575"/>
                  </a:moveTo>
                  <a:cubicBezTo>
                    <a:pt x="278613" y="28575"/>
                    <a:pt x="290519" y="40423"/>
                    <a:pt x="290519" y="56221"/>
                  </a:cubicBezTo>
                  <a:cubicBezTo>
                    <a:pt x="290519" y="72018"/>
                    <a:pt x="277290" y="82550"/>
                    <a:pt x="262738" y="82550"/>
                  </a:cubicBezTo>
                  <a:cubicBezTo>
                    <a:pt x="248185" y="82550"/>
                    <a:pt x="234956" y="72018"/>
                    <a:pt x="234956" y="56221"/>
                  </a:cubicBezTo>
                  <a:cubicBezTo>
                    <a:pt x="234956" y="40423"/>
                    <a:pt x="248185" y="28575"/>
                    <a:pt x="262738" y="28575"/>
                  </a:cubicBezTo>
                  <a:close/>
                  <a:moveTo>
                    <a:pt x="58744" y="15875"/>
                  </a:moveTo>
                  <a:cubicBezTo>
                    <a:pt x="71019" y="15875"/>
                    <a:pt x="80969" y="25825"/>
                    <a:pt x="80969" y="38100"/>
                  </a:cubicBezTo>
                  <a:cubicBezTo>
                    <a:pt x="80969" y="50375"/>
                    <a:pt x="71019" y="60325"/>
                    <a:pt x="58744" y="60325"/>
                  </a:cubicBezTo>
                  <a:cubicBezTo>
                    <a:pt x="46469" y="60325"/>
                    <a:pt x="36519" y="50375"/>
                    <a:pt x="36519" y="38100"/>
                  </a:cubicBezTo>
                  <a:cubicBezTo>
                    <a:pt x="36519" y="25825"/>
                    <a:pt x="46469" y="15875"/>
                    <a:pt x="58744" y="15875"/>
                  </a:cubicBezTo>
                  <a:close/>
                  <a:moveTo>
                    <a:pt x="177013" y="0"/>
                  </a:moveTo>
                  <a:cubicBezTo>
                    <a:pt x="189726" y="0"/>
                    <a:pt x="200032" y="10661"/>
                    <a:pt x="200032" y="23813"/>
                  </a:cubicBezTo>
                  <a:cubicBezTo>
                    <a:pt x="200032" y="36965"/>
                    <a:pt x="189726" y="47626"/>
                    <a:pt x="177013" y="47626"/>
                  </a:cubicBezTo>
                  <a:cubicBezTo>
                    <a:pt x="164300" y="47626"/>
                    <a:pt x="153994" y="36965"/>
                    <a:pt x="153994" y="23813"/>
                  </a:cubicBezTo>
                  <a:cubicBezTo>
                    <a:pt x="153994" y="10661"/>
                    <a:pt x="164300" y="0"/>
                    <a:pt x="17701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/>
            </a:p>
          </p:txBody>
        </p:sp>
      </p:grpSp>
      <p:sp>
        <p:nvSpPr>
          <p:cNvPr id="31" name="矩形 30"/>
          <p:cNvSpPr/>
          <p:nvPr/>
        </p:nvSpPr>
        <p:spPr>
          <a:xfrm>
            <a:off x="1057793" y="875561"/>
            <a:ext cx="1681481" cy="4235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sz="1800" b="1" dirty="0">
                <a:solidFill>
                  <a:schemeClr val="accent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账单</a:t>
            </a:r>
          </a:p>
        </p:txBody>
      </p:sp>
      <p:sp>
        <p:nvSpPr>
          <p:cNvPr id="40" name="矩形 3"/>
          <p:cNvSpPr>
            <a:spLocks noChangeArrowheads="1"/>
          </p:cNvSpPr>
          <p:nvPr/>
        </p:nvSpPr>
        <p:spPr bwMode="auto">
          <a:xfrm>
            <a:off x="470497" y="203220"/>
            <a:ext cx="2423253" cy="344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18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工作介绍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146051" y="147570"/>
            <a:ext cx="328891" cy="466672"/>
            <a:chOff x="199304" y="53446"/>
            <a:chExt cx="328891" cy="466672"/>
          </a:xfrm>
        </p:grpSpPr>
        <p:sp>
          <p:nvSpPr>
            <p:cNvPr id="42" name="Freeform 5"/>
            <p:cNvSpPr/>
            <p:nvPr/>
          </p:nvSpPr>
          <p:spPr bwMode="auto">
            <a:xfrm>
              <a:off x="202267" y="53446"/>
              <a:ext cx="197039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43" name="Freeform 6"/>
            <p:cNvSpPr/>
            <p:nvPr/>
          </p:nvSpPr>
          <p:spPr bwMode="auto">
            <a:xfrm>
              <a:off x="331156" y="183818"/>
              <a:ext cx="197039" cy="201484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44" name="Freeform 7"/>
            <p:cNvSpPr/>
            <p:nvPr/>
          </p:nvSpPr>
          <p:spPr bwMode="auto">
            <a:xfrm>
              <a:off x="199304" y="320115"/>
              <a:ext cx="195557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2138045" y="147955"/>
            <a:ext cx="264160" cy="56070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endParaRPr lang="zh-CN" altLang="en-US" sz="3200" b="1" dirty="0">
              <a:solidFill>
                <a:srgbClr val="002060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Ebrima" panose="02000000000000000000" pitchFamily="2" charset="0"/>
              <a:sym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31645" y="206375"/>
            <a:ext cx="5311140" cy="345440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产</a:t>
            </a:r>
            <a:r>
              <a:rPr sz="18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品研发和工程架构-</a:t>
            </a:r>
            <a:r>
              <a:rPr sz="18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生活服务</a:t>
            </a:r>
            <a:r>
              <a:rPr sz="18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-商家平台-资金结算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98525" y="2221865"/>
            <a:ext cx="749300" cy="43751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定位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145415" y="3147060"/>
            <a:ext cx="2435860" cy="11760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68580" tIns="34290" rIns="68580" bIns="34290" rtlCol="0" anchor="t">
            <a:spAutoFit/>
          </a:bodyPr>
          <a:lstStyle/>
          <a:p>
            <a:pPr algn="l"/>
            <a:r>
              <a:rPr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账单子域是结算中台的组成之一。收口账单信息，串联不同子域的数据。</a:t>
            </a:r>
            <a:endParaRPr lang="zh-CN" altLang="en-US" sz="1800" b="1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Ebrima" panose="02000000000000000000" pitchFamily="2" charset="0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97865" y="2699385"/>
            <a:ext cx="1150620" cy="314325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68580" tIns="34290" rIns="68580" bIns="34290" rtlCol="0" anchor="t">
            <a:spAutoFit/>
          </a:bodyPr>
          <a:lstStyle/>
          <a:p>
            <a:pPr algn="ctr"/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结算子域</a:t>
            </a:r>
            <a:endParaRPr lang="zh-CN" altLang="en-US" sz="1600" b="1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Ebrima" panose="02000000000000000000" pitchFamily="2" charset="0"/>
              <a:sym typeface="+mn-ea"/>
            </a:endParaRPr>
          </a:p>
        </p:txBody>
      </p:sp>
      <p:pic>
        <p:nvPicPr>
          <p:cNvPr id="13" name="图片 12" descr="32313630313238393b32313630313139393bcec4bcfec1b4bdd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910" y="1751330"/>
            <a:ext cx="430530" cy="430530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3735705" y="2222500"/>
            <a:ext cx="749300" cy="43751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业务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2965450" y="3112770"/>
            <a:ext cx="2435860" cy="17303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68580" tIns="34290" rIns="68580" bIns="34290" rtlCol="0" anchor="t">
            <a:spAutoFit/>
          </a:bodyPr>
          <a:lstStyle/>
          <a:p>
            <a:pPr algn="l"/>
            <a:r>
              <a:rPr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主要职责是准确、高效的对外输出统一的结算账单信息。提供统一的账单模型，降低上游接入和理解成本</a:t>
            </a:r>
            <a:endParaRPr lang="zh-CN" altLang="en-US" sz="18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l"/>
            <a:endParaRPr lang="zh-CN" altLang="en-US" sz="1800" b="1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Ebrima" panose="02000000000000000000" pitchFamily="2" charset="0"/>
              <a:sym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088640" y="2706370"/>
            <a:ext cx="2043430" cy="314325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68580" tIns="34290" rIns="68580" bIns="34290" rtlCol="0" anchor="t">
            <a:spAutoFit/>
          </a:bodyPr>
          <a:lstStyle/>
          <a:p>
            <a:pPr algn="ctr"/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输出统一账单信息</a:t>
            </a:r>
            <a:endParaRPr lang="zh-CN" altLang="en-US" sz="1600" b="1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Ebrima" panose="02000000000000000000" pitchFamily="2" charset="0"/>
              <a:sym typeface="+mn-ea"/>
            </a:endParaRPr>
          </a:p>
        </p:txBody>
      </p:sp>
      <p:pic>
        <p:nvPicPr>
          <p:cNvPr id="26" name="图片 25" descr="32313630313238373b32313630313137323bcbd1cbf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2865" y="1671955"/>
            <a:ext cx="474980" cy="4749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5070" y="934720"/>
            <a:ext cx="1960245" cy="3942715"/>
          </a:xfrm>
          <a:prstGeom prst="rect">
            <a:avLst/>
          </a:prstGeom>
        </p:spPr>
      </p:pic>
      <p:pic>
        <p:nvPicPr>
          <p:cNvPr id="3" name="图片 2" descr="bytedanc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21575" y="45720"/>
            <a:ext cx="1588135" cy="4057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Freeform 29"/>
          <p:cNvSpPr/>
          <p:nvPr/>
        </p:nvSpPr>
        <p:spPr bwMode="auto">
          <a:xfrm>
            <a:off x="6472240" y="3707741"/>
            <a:ext cx="107950" cy="15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68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 w="68">
                <a:moveTo>
                  <a:pt x="0" y="0"/>
                </a:moveTo>
                <a:lnTo>
                  <a:pt x="68" y="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2700" dirty="0">
              <a:solidFill>
                <a:srgbClr val="000000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51" name="Group 134"/>
          <p:cNvGrpSpPr/>
          <p:nvPr/>
        </p:nvGrpSpPr>
        <p:grpSpPr>
          <a:xfrm>
            <a:off x="3410452" y="2240941"/>
            <a:ext cx="1567446" cy="2423713"/>
            <a:chOff x="3606801" y="1272140"/>
            <a:chExt cx="1920875" cy="2970213"/>
          </a:xfrm>
        </p:grpSpPr>
        <p:sp>
          <p:nvSpPr>
            <p:cNvPr id="70" name="Freeform 37"/>
            <p:cNvSpPr/>
            <p:nvPr/>
          </p:nvSpPr>
          <p:spPr bwMode="auto">
            <a:xfrm>
              <a:off x="4586288" y="1272140"/>
              <a:ext cx="885825" cy="628650"/>
            </a:xfrm>
            <a:custGeom>
              <a:avLst/>
              <a:gdLst/>
              <a:ahLst/>
              <a:cxnLst>
                <a:cxn ang="0">
                  <a:pos x="626" y="266"/>
                </a:cxn>
                <a:cxn ang="0">
                  <a:pos x="839" y="594"/>
                </a:cxn>
                <a:cxn ang="0">
                  <a:pos x="0" y="594"/>
                </a:cxn>
                <a:cxn ang="0">
                  <a:pos x="0" y="0"/>
                </a:cxn>
                <a:cxn ang="0">
                  <a:pos x="626" y="266"/>
                </a:cxn>
              </a:cxnLst>
              <a:rect l="0" t="0" r="r" b="b"/>
              <a:pathLst>
                <a:path w="839" h="594">
                  <a:moveTo>
                    <a:pt x="626" y="266"/>
                  </a:moveTo>
                  <a:cubicBezTo>
                    <a:pt x="724" y="364"/>
                    <a:pt x="795" y="473"/>
                    <a:pt x="839" y="594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4" y="4"/>
                    <a:pt x="452" y="92"/>
                    <a:pt x="626" y="266"/>
                  </a:cubicBezTo>
                  <a:close/>
                </a:path>
              </a:pathLst>
            </a:custGeom>
            <a:solidFill>
              <a:srgbClr val="C0000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7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71" name="Group 104"/>
            <p:cNvGrpSpPr/>
            <p:nvPr/>
          </p:nvGrpSpPr>
          <p:grpSpPr>
            <a:xfrm>
              <a:off x="4089401" y="3400978"/>
              <a:ext cx="963612" cy="841375"/>
              <a:chOff x="4089401" y="2825751"/>
              <a:chExt cx="963612" cy="841375"/>
            </a:xfrm>
            <a:solidFill>
              <a:schemeClr val="tx1">
                <a:lumMod val="65000"/>
                <a:lumOff val="35000"/>
              </a:schemeClr>
            </a:solidFill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grpSpPr>
          <p:sp>
            <p:nvSpPr>
              <p:cNvPr id="88" name="Freeform 36"/>
              <p:cNvSpPr/>
              <p:nvPr/>
            </p:nvSpPr>
            <p:spPr bwMode="auto">
              <a:xfrm>
                <a:off x="4203701" y="3382963"/>
                <a:ext cx="736600" cy="284163"/>
              </a:xfrm>
              <a:custGeom>
                <a:avLst/>
                <a:gdLst/>
                <a:ahLst/>
                <a:cxnLst>
                  <a:cxn ang="0">
                    <a:pos x="682" y="13"/>
                  </a:cxn>
                  <a:cxn ang="0">
                    <a:pos x="696" y="47"/>
                  </a:cxn>
                  <a:cxn ang="0">
                    <a:pos x="682" y="80"/>
                  </a:cxn>
                  <a:cxn ang="0">
                    <a:pos x="649" y="94"/>
                  </a:cxn>
                  <a:cxn ang="0">
                    <a:pos x="596" y="94"/>
                  </a:cxn>
                  <a:cxn ang="0">
                    <a:pos x="446" y="194"/>
                  </a:cxn>
                  <a:cxn ang="0">
                    <a:pos x="410" y="213"/>
                  </a:cxn>
                  <a:cxn ang="0">
                    <a:pos x="411" y="221"/>
                  </a:cxn>
                  <a:cxn ang="0">
                    <a:pos x="411" y="249"/>
                  </a:cxn>
                  <a:cxn ang="0">
                    <a:pos x="349" y="268"/>
                  </a:cxn>
                  <a:cxn ang="0">
                    <a:pos x="285" y="249"/>
                  </a:cxn>
                  <a:cxn ang="0">
                    <a:pos x="285" y="221"/>
                  </a:cxn>
                  <a:cxn ang="0">
                    <a:pos x="286" y="212"/>
                  </a:cxn>
                  <a:cxn ang="0">
                    <a:pos x="245" y="194"/>
                  </a:cxn>
                  <a:cxn ang="0">
                    <a:pos x="89" y="94"/>
                  </a:cxn>
                  <a:cxn ang="0">
                    <a:pos x="47" y="94"/>
                  </a:cxn>
                  <a:cxn ang="0">
                    <a:pos x="14" y="80"/>
                  </a:cxn>
                  <a:cxn ang="0">
                    <a:pos x="0" y="47"/>
                  </a:cxn>
                  <a:cxn ang="0">
                    <a:pos x="14" y="13"/>
                  </a:cxn>
                  <a:cxn ang="0">
                    <a:pos x="47" y="0"/>
                  </a:cxn>
                  <a:cxn ang="0">
                    <a:pos x="649" y="0"/>
                  </a:cxn>
                  <a:cxn ang="0">
                    <a:pos x="682" y="13"/>
                  </a:cxn>
                </a:cxnLst>
                <a:rect l="0" t="0" r="r" b="b"/>
                <a:pathLst>
                  <a:path w="696" h="268">
                    <a:moveTo>
                      <a:pt x="682" y="13"/>
                    </a:moveTo>
                    <a:cubicBezTo>
                      <a:pt x="691" y="23"/>
                      <a:pt x="696" y="34"/>
                      <a:pt x="696" y="47"/>
                    </a:cubicBezTo>
                    <a:cubicBezTo>
                      <a:pt x="696" y="60"/>
                      <a:pt x="691" y="71"/>
                      <a:pt x="682" y="80"/>
                    </a:cubicBezTo>
                    <a:cubicBezTo>
                      <a:pt x="673" y="89"/>
                      <a:pt x="662" y="94"/>
                      <a:pt x="649" y="94"/>
                    </a:cubicBezTo>
                    <a:cubicBezTo>
                      <a:pt x="596" y="94"/>
                      <a:pt x="596" y="94"/>
                      <a:pt x="596" y="94"/>
                    </a:cubicBezTo>
                    <a:cubicBezTo>
                      <a:pt x="555" y="128"/>
                      <a:pt x="505" y="161"/>
                      <a:pt x="446" y="194"/>
                    </a:cubicBezTo>
                    <a:cubicBezTo>
                      <a:pt x="434" y="200"/>
                      <a:pt x="423" y="206"/>
                      <a:pt x="410" y="213"/>
                    </a:cubicBezTo>
                    <a:cubicBezTo>
                      <a:pt x="411" y="215"/>
                      <a:pt x="411" y="218"/>
                      <a:pt x="411" y="221"/>
                    </a:cubicBezTo>
                    <a:cubicBezTo>
                      <a:pt x="411" y="249"/>
                      <a:pt x="411" y="249"/>
                      <a:pt x="411" y="249"/>
                    </a:cubicBezTo>
                    <a:cubicBezTo>
                      <a:pt x="390" y="262"/>
                      <a:pt x="370" y="268"/>
                      <a:pt x="349" y="268"/>
                    </a:cubicBezTo>
                    <a:cubicBezTo>
                      <a:pt x="328" y="268"/>
                      <a:pt x="306" y="262"/>
                      <a:pt x="285" y="249"/>
                    </a:cubicBezTo>
                    <a:cubicBezTo>
                      <a:pt x="285" y="221"/>
                      <a:pt x="285" y="221"/>
                      <a:pt x="285" y="221"/>
                    </a:cubicBezTo>
                    <a:cubicBezTo>
                      <a:pt x="285" y="218"/>
                      <a:pt x="285" y="215"/>
                      <a:pt x="286" y="212"/>
                    </a:cubicBezTo>
                    <a:cubicBezTo>
                      <a:pt x="272" y="206"/>
                      <a:pt x="258" y="200"/>
                      <a:pt x="245" y="194"/>
                    </a:cubicBezTo>
                    <a:cubicBezTo>
                      <a:pt x="189" y="166"/>
                      <a:pt x="137" y="133"/>
                      <a:pt x="89" y="94"/>
                    </a:cubicBezTo>
                    <a:cubicBezTo>
                      <a:pt x="47" y="94"/>
                      <a:pt x="47" y="94"/>
                      <a:pt x="47" y="94"/>
                    </a:cubicBezTo>
                    <a:cubicBezTo>
                      <a:pt x="34" y="94"/>
                      <a:pt x="23" y="89"/>
                      <a:pt x="14" y="80"/>
                    </a:cubicBezTo>
                    <a:cubicBezTo>
                      <a:pt x="5" y="71"/>
                      <a:pt x="0" y="60"/>
                      <a:pt x="0" y="47"/>
                    </a:cubicBezTo>
                    <a:cubicBezTo>
                      <a:pt x="0" y="34"/>
                      <a:pt x="5" y="23"/>
                      <a:pt x="14" y="13"/>
                    </a:cubicBezTo>
                    <a:cubicBezTo>
                      <a:pt x="23" y="4"/>
                      <a:pt x="34" y="0"/>
                      <a:pt x="47" y="0"/>
                    </a:cubicBezTo>
                    <a:cubicBezTo>
                      <a:pt x="649" y="0"/>
                      <a:pt x="649" y="0"/>
                      <a:pt x="649" y="0"/>
                    </a:cubicBezTo>
                    <a:cubicBezTo>
                      <a:pt x="662" y="0"/>
                      <a:pt x="673" y="4"/>
                      <a:pt x="682" y="13"/>
                    </a:cubicBezTo>
                    <a:close/>
                  </a:path>
                </a:pathLst>
              </a:custGeom>
              <a:solidFill>
                <a:srgbClr val="C00000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700" dirty="0">
                  <a:solidFill>
                    <a:srgbClr val="000000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9" name="Freeform 38"/>
              <p:cNvSpPr>
                <a:spLocks noEditPoints="1"/>
              </p:cNvSpPr>
              <p:nvPr/>
            </p:nvSpPr>
            <p:spPr bwMode="auto">
              <a:xfrm>
                <a:off x="4089401" y="2825751"/>
                <a:ext cx="496888" cy="500063"/>
              </a:xfrm>
              <a:custGeom>
                <a:avLst/>
                <a:gdLst/>
                <a:ahLst/>
                <a:cxnLst>
                  <a:cxn ang="0">
                    <a:pos x="471" y="0"/>
                  </a:cxn>
                  <a:cxn ang="0">
                    <a:pos x="471" y="126"/>
                  </a:cxn>
                  <a:cxn ang="0">
                    <a:pos x="64" y="126"/>
                  </a:cxn>
                  <a:cxn ang="0">
                    <a:pos x="19" y="107"/>
                  </a:cxn>
                  <a:cxn ang="0">
                    <a:pos x="1" y="63"/>
                  </a:cxn>
                  <a:cxn ang="0">
                    <a:pos x="19" y="18"/>
                  </a:cxn>
                  <a:cxn ang="0">
                    <a:pos x="64" y="0"/>
                  </a:cxn>
                  <a:cxn ang="0">
                    <a:pos x="471" y="0"/>
                  </a:cxn>
                  <a:cxn ang="0">
                    <a:pos x="471" y="175"/>
                  </a:cxn>
                  <a:cxn ang="0">
                    <a:pos x="471" y="301"/>
                  </a:cxn>
                  <a:cxn ang="0">
                    <a:pos x="63" y="301"/>
                  </a:cxn>
                  <a:cxn ang="0">
                    <a:pos x="18" y="282"/>
                  </a:cxn>
                  <a:cxn ang="0">
                    <a:pos x="0" y="238"/>
                  </a:cxn>
                  <a:cxn ang="0">
                    <a:pos x="0" y="237"/>
                  </a:cxn>
                  <a:cxn ang="0">
                    <a:pos x="18" y="193"/>
                  </a:cxn>
                  <a:cxn ang="0">
                    <a:pos x="63" y="175"/>
                  </a:cxn>
                  <a:cxn ang="0">
                    <a:pos x="471" y="175"/>
                  </a:cxn>
                  <a:cxn ang="0">
                    <a:pos x="471" y="347"/>
                  </a:cxn>
                  <a:cxn ang="0">
                    <a:pos x="471" y="473"/>
                  </a:cxn>
                  <a:cxn ang="0">
                    <a:pos x="64" y="473"/>
                  </a:cxn>
                  <a:cxn ang="0">
                    <a:pos x="20" y="455"/>
                  </a:cxn>
                  <a:cxn ang="0">
                    <a:pos x="1" y="410"/>
                  </a:cxn>
                  <a:cxn ang="0">
                    <a:pos x="20" y="365"/>
                  </a:cxn>
                  <a:cxn ang="0">
                    <a:pos x="64" y="347"/>
                  </a:cxn>
                  <a:cxn ang="0">
                    <a:pos x="471" y="347"/>
                  </a:cxn>
                </a:cxnLst>
                <a:rect l="0" t="0" r="r" b="b"/>
                <a:pathLst>
                  <a:path w="471" h="473">
                    <a:moveTo>
                      <a:pt x="471" y="0"/>
                    </a:moveTo>
                    <a:cubicBezTo>
                      <a:pt x="471" y="126"/>
                      <a:pt x="471" y="126"/>
                      <a:pt x="471" y="126"/>
                    </a:cubicBezTo>
                    <a:cubicBezTo>
                      <a:pt x="64" y="126"/>
                      <a:pt x="64" y="126"/>
                      <a:pt x="64" y="126"/>
                    </a:cubicBezTo>
                    <a:cubicBezTo>
                      <a:pt x="46" y="126"/>
                      <a:pt x="32" y="120"/>
                      <a:pt x="19" y="107"/>
                    </a:cubicBezTo>
                    <a:cubicBezTo>
                      <a:pt x="7" y="95"/>
                      <a:pt x="1" y="80"/>
                      <a:pt x="1" y="63"/>
                    </a:cubicBezTo>
                    <a:cubicBezTo>
                      <a:pt x="1" y="45"/>
                      <a:pt x="7" y="30"/>
                      <a:pt x="19" y="18"/>
                    </a:cubicBezTo>
                    <a:cubicBezTo>
                      <a:pt x="32" y="6"/>
                      <a:pt x="46" y="0"/>
                      <a:pt x="64" y="0"/>
                    </a:cubicBezTo>
                    <a:lnTo>
                      <a:pt x="471" y="0"/>
                    </a:lnTo>
                    <a:close/>
                    <a:moveTo>
                      <a:pt x="471" y="175"/>
                    </a:moveTo>
                    <a:cubicBezTo>
                      <a:pt x="471" y="301"/>
                      <a:pt x="471" y="301"/>
                      <a:pt x="471" y="301"/>
                    </a:cubicBezTo>
                    <a:cubicBezTo>
                      <a:pt x="63" y="301"/>
                      <a:pt x="63" y="301"/>
                      <a:pt x="63" y="301"/>
                    </a:cubicBezTo>
                    <a:cubicBezTo>
                      <a:pt x="46" y="301"/>
                      <a:pt x="31" y="295"/>
                      <a:pt x="18" y="282"/>
                    </a:cubicBezTo>
                    <a:cubicBezTo>
                      <a:pt x="6" y="270"/>
                      <a:pt x="0" y="255"/>
                      <a:pt x="0" y="238"/>
                    </a:cubicBezTo>
                    <a:cubicBezTo>
                      <a:pt x="0" y="237"/>
                      <a:pt x="0" y="237"/>
                      <a:pt x="0" y="237"/>
                    </a:cubicBezTo>
                    <a:cubicBezTo>
                      <a:pt x="0" y="220"/>
                      <a:pt x="6" y="206"/>
                      <a:pt x="18" y="193"/>
                    </a:cubicBezTo>
                    <a:cubicBezTo>
                      <a:pt x="31" y="181"/>
                      <a:pt x="46" y="175"/>
                      <a:pt x="63" y="175"/>
                    </a:cubicBezTo>
                    <a:lnTo>
                      <a:pt x="471" y="175"/>
                    </a:lnTo>
                    <a:close/>
                    <a:moveTo>
                      <a:pt x="471" y="347"/>
                    </a:moveTo>
                    <a:cubicBezTo>
                      <a:pt x="471" y="473"/>
                      <a:pt x="471" y="473"/>
                      <a:pt x="471" y="473"/>
                    </a:cubicBezTo>
                    <a:cubicBezTo>
                      <a:pt x="64" y="473"/>
                      <a:pt x="64" y="473"/>
                      <a:pt x="64" y="473"/>
                    </a:cubicBezTo>
                    <a:cubicBezTo>
                      <a:pt x="47" y="473"/>
                      <a:pt x="32" y="467"/>
                      <a:pt x="20" y="455"/>
                    </a:cubicBezTo>
                    <a:cubicBezTo>
                      <a:pt x="7" y="442"/>
                      <a:pt x="1" y="428"/>
                      <a:pt x="1" y="410"/>
                    </a:cubicBezTo>
                    <a:cubicBezTo>
                      <a:pt x="1" y="393"/>
                      <a:pt x="7" y="378"/>
                      <a:pt x="20" y="365"/>
                    </a:cubicBezTo>
                    <a:cubicBezTo>
                      <a:pt x="32" y="353"/>
                      <a:pt x="47" y="347"/>
                      <a:pt x="64" y="347"/>
                    </a:cubicBezTo>
                    <a:lnTo>
                      <a:pt x="471" y="347"/>
                    </a:lnTo>
                    <a:close/>
                  </a:path>
                </a:pathLst>
              </a:custGeom>
              <a:solidFill>
                <a:srgbClr val="002060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700" dirty="0">
                  <a:solidFill>
                    <a:srgbClr val="000000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90" name="Freeform 39"/>
              <p:cNvSpPr>
                <a:spLocks noEditPoints="1"/>
              </p:cNvSpPr>
              <p:nvPr/>
            </p:nvSpPr>
            <p:spPr bwMode="auto">
              <a:xfrm>
                <a:off x="4586288" y="2825751"/>
                <a:ext cx="466725" cy="500063"/>
              </a:xfrm>
              <a:custGeom>
                <a:avLst/>
                <a:gdLst/>
                <a:ahLst/>
                <a:cxnLst>
                  <a:cxn ang="0">
                    <a:pos x="0" y="473"/>
                  </a:cxn>
                  <a:cxn ang="0">
                    <a:pos x="0" y="347"/>
                  </a:cxn>
                  <a:cxn ang="0">
                    <a:pos x="378" y="347"/>
                  </a:cxn>
                  <a:cxn ang="0">
                    <a:pos x="422" y="365"/>
                  </a:cxn>
                  <a:cxn ang="0">
                    <a:pos x="441" y="410"/>
                  </a:cxn>
                  <a:cxn ang="0">
                    <a:pos x="422" y="455"/>
                  </a:cxn>
                  <a:cxn ang="0">
                    <a:pos x="378" y="473"/>
                  </a:cxn>
                  <a:cxn ang="0">
                    <a:pos x="0" y="473"/>
                  </a:cxn>
                  <a:cxn ang="0">
                    <a:pos x="0" y="175"/>
                  </a:cxn>
                  <a:cxn ang="0">
                    <a:pos x="376" y="175"/>
                  </a:cxn>
                  <a:cxn ang="0">
                    <a:pos x="421" y="193"/>
                  </a:cxn>
                  <a:cxn ang="0">
                    <a:pos x="440" y="237"/>
                  </a:cxn>
                  <a:cxn ang="0">
                    <a:pos x="440" y="238"/>
                  </a:cxn>
                  <a:cxn ang="0">
                    <a:pos x="421" y="282"/>
                  </a:cxn>
                  <a:cxn ang="0">
                    <a:pos x="376" y="301"/>
                  </a:cxn>
                  <a:cxn ang="0">
                    <a:pos x="0" y="301"/>
                  </a:cxn>
                  <a:cxn ang="0">
                    <a:pos x="0" y="175"/>
                  </a:cxn>
                  <a:cxn ang="0">
                    <a:pos x="0" y="0"/>
                  </a:cxn>
                  <a:cxn ang="0">
                    <a:pos x="377" y="0"/>
                  </a:cxn>
                  <a:cxn ang="0">
                    <a:pos x="422" y="18"/>
                  </a:cxn>
                  <a:cxn ang="0">
                    <a:pos x="440" y="63"/>
                  </a:cxn>
                  <a:cxn ang="0">
                    <a:pos x="422" y="107"/>
                  </a:cxn>
                  <a:cxn ang="0">
                    <a:pos x="377" y="126"/>
                  </a:cxn>
                  <a:cxn ang="0">
                    <a:pos x="0" y="126"/>
                  </a:cxn>
                  <a:cxn ang="0">
                    <a:pos x="0" y="0"/>
                  </a:cxn>
                </a:cxnLst>
                <a:rect l="0" t="0" r="r" b="b"/>
                <a:pathLst>
                  <a:path w="441" h="473">
                    <a:moveTo>
                      <a:pt x="0" y="473"/>
                    </a:moveTo>
                    <a:cubicBezTo>
                      <a:pt x="0" y="347"/>
                      <a:pt x="0" y="347"/>
                      <a:pt x="0" y="347"/>
                    </a:cubicBezTo>
                    <a:cubicBezTo>
                      <a:pt x="378" y="347"/>
                      <a:pt x="378" y="347"/>
                      <a:pt x="378" y="347"/>
                    </a:cubicBezTo>
                    <a:cubicBezTo>
                      <a:pt x="395" y="347"/>
                      <a:pt x="410" y="353"/>
                      <a:pt x="422" y="365"/>
                    </a:cubicBezTo>
                    <a:cubicBezTo>
                      <a:pt x="434" y="378"/>
                      <a:pt x="441" y="393"/>
                      <a:pt x="441" y="410"/>
                    </a:cubicBezTo>
                    <a:cubicBezTo>
                      <a:pt x="441" y="428"/>
                      <a:pt x="434" y="442"/>
                      <a:pt x="422" y="455"/>
                    </a:cubicBezTo>
                    <a:cubicBezTo>
                      <a:pt x="410" y="467"/>
                      <a:pt x="395" y="473"/>
                      <a:pt x="378" y="473"/>
                    </a:cubicBezTo>
                    <a:lnTo>
                      <a:pt x="0" y="473"/>
                    </a:lnTo>
                    <a:close/>
                    <a:moveTo>
                      <a:pt x="0" y="175"/>
                    </a:moveTo>
                    <a:cubicBezTo>
                      <a:pt x="376" y="175"/>
                      <a:pt x="376" y="175"/>
                      <a:pt x="376" y="175"/>
                    </a:cubicBezTo>
                    <a:cubicBezTo>
                      <a:pt x="394" y="175"/>
                      <a:pt x="409" y="181"/>
                      <a:pt x="421" y="193"/>
                    </a:cubicBezTo>
                    <a:cubicBezTo>
                      <a:pt x="433" y="206"/>
                      <a:pt x="440" y="220"/>
                      <a:pt x="440" y="237"/>
                    </a:cubicBezTo>
                    <a:cubicBezTo>
                      <a:pt x="440" y="238"/>
                      <a:pt x="440" y="238"/>
                      <a:pt x="440" y="238"/>
                    </a:cubicBezTo>
                    <a:cubicBezTo>
                      <a:pt x="440" y="255"/>
                      <a:pt x="433" y="270"/>
                      <a:pt x="421" y="282"/>
                    </a:cubicBezTo>
                    <a:cubicBezTo>
                      <a:pt x="409" y="295"/>
                      <a:pt x="394" y="301"/>
                      <a:pt x="376" y="301"/>
                    </a:cubicBezTo>
                    <a:cubicBezTo>
                      <a:pt x="0" y="301"/>
                      <a:pt x="0" y="301"/>
                      <a:pt x="0" y="301"/>
                    </a:cubicBezTo>
                    <a:lnTo>
                      <a:pt x="0" y="175"/>
                    </a:lnTo>
                    <a:close/>
                    <a:moveTo>
                      <a:pt x="0" y="0"/>
                    </a:moveTo>
                    <a:cubicBezTo>
                      <a:pt x="377" y="0"/>
                      <a:pt x="377" y="0"/>
                      <a:pt x="377" y="0"/>
                    </a:cubicBezTo>
                    <a:cubicBezTo>
                      <a:pt x="395" y="0"/>
                      <a:pt x="409" y="6"/>
                      <a:pt x="422" y="18"/>
                    </a:cubicBezTo>
                    <a:cubicBezTo>
                      <a:pt x="434" y="30"/>
                      <a:pt x="440" y="45"/>
                      <a:pt x="440" y="63"/>
                    </a:cubicBezTo>
                    <a:cubicBezTo>
                      <a:pt x="440" y="80"/>
                      <a:pt x="434" y="95"/>
                      <a:pt x="422" y="107"/>
                    </a:cubicBezTo>
                    <a:cubicBezTo>
                      <a:pt x="409" y="120"/>
                      <a:pt x="395" y="126"/>
                      <a:pt x="377" y="126"/>
                    </a:cubicBezTo>
                    <a:cubicBezTo>
                      <a:pt x="0" y="126"/>
                      <a:pt x="0" y="126"/>
                      <a:pt x="0" y="12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00000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700" dirty="0">
                  <a:solidFill>
                    <a:srgbClr val="000000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endParaRPr>
              </a:p>
            </p:txBody>
          </p:sp>
        </p:grpSp>
        <p:sp>
          <p:nvSpPr>
            <p:cNvPr id="83" name="Freeform 40"/>
            <p:cNvSpPr/>
            <p:nvPr/>
          </p:nvSpPr>
          <p:spPr bwMode="auto">
            <a:xfrm>
              <a:off x="3662363" y="1272140"/>
              <a:ext cx="923925" cy="628650"/>
            </a:xfrm>
            <a:custGeom>
              <a:avLst/>
              <a:gdLst/>
              <a:ahLst/>
              <a:cxnLst>
                <a:cxn ang="0">
                  <a:pos x="856" y="0"/>
                </a:cxn>
                <a:cxn ang="0">
                  <a:pos x="873" y="0"/>
                </a:cxn>
                <a:cxn ang="0">
                  <a:pos x="873" y="594"/>
                </a:cxn>
                <a:cxn ang="0">
                  <a:pos x="0" y="594"/>
                </a:cxn>
                <a:cxn ang="0">
                  <a:pos x="213" y="266"/>
                </a:cxn>
                <a:cxn ang="0">
                  <a:pos x="856" y="0"/>
                </a:cxn>
              </a:cxnLst>
              <a:rect l="0" t="0" r="r" b="b"/>
              <a:pathLst>
                <a:path w="873" h="594">
                  <a:moveTo>
                    <a:pt x="856" y="0"/>
                  </a:moveTo>
                  <a:cubicBezTo>
                    <a:pt x="862" y="0"/>
                    <a:pt x="868" y="0"/>
                    <a:pt x="873" y="0"/>
                  </a:cubicBezTo>
                  <a:cubicBezTo>
                    <a:pt x="873" y="594"/>
                    <a:pt x="873" y="594"/>
                    <a:pt x="873" y="594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44" y="473"/>
                    <a:pt x="115" y="364"/>
                    <a:pt x="213" y="266"/>
                  </a:cubicBezTo>
                  <a:cubicBezTo>
                    <a:pt x="391" y="88"/>
                    <a:pt x="605" y="0"/>
                    <a:pt x="856" y="0"/>
                  </a:cubicBezTo>
                  <a:close/>
                </a:path>
              </a:pathLst>
            </a:custGeom>
            <a:solidFill>
              <a:srgbClr val="00206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7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4" name="Freeform 41"/>
            <p:cNvSpPr/>
            <p:nvPr/>
          </p:nvSpPr>
          <p:spPr bwMode="auto">
            <a:xfrm>
              <a:off x="4586288" y="1984928"/>
              <a:ext cx="941388" cy="639763"/>
            </a:xfrm>
            <a:custGeom>
              <a:avLst/>
              <a:gdLst/>
              <a:ahLst/>
              <a:cxnLst>
                <a:cxn ang="0">
                  <a:pos x="0" y="606"/>
                </a:cxn>
                <a:cxn ang="0">
                  <a:pos x="0" y="0"/>
                </a:cxn>
                <a:cxn ang="0">
                  <a:pos x="864" y="0"/>
                </a:cxn>
                <a:cxn ang="0">
                  <a:pos x="892" y="235"/>
                </a:cxn>
                <a:cxn ang="0">
                  <a:pos x="816" y="606"/>
                </a:cxn>
                <a:cxn ang="0">
                  <a:pos x="0" y="606"/>
                </a:cxn>
              </a:cxnLst>
              <a:rect l="0" t="0" r="r" b="b"/>
              <a:pathLst>
                <a:path w="892" h="606">
                  <a:moveTo>
                    <a:pt x="0" y="60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864" y="0"/>
                    <a:pt x="864" y="0"/>
                    <a:pt x="864" y="0"/>
                  </a:cubicBezTo>
                  <a:cubicBezTo>
                    <a:pt x="883" y="74"/>
                    <a:pt x="892" y="153"/>
                    <a:pt x="892" y="235"/>
                  </a:cubicBezTo>
                  <a:cubicBezTo>
                    <a:pt x="892" y="369"/>
                    <a:pt x="867" y="493"/>
                    <a:pt x="816" y="606"/>
                  </a:cubicBezTo>
                  <a:lnTo>
                    <a:pt x="0" y="606"/>
                  </a:lnTo>
                  <a:close/>
                </a:path>
              </a:pathLst>
            </a:custGeom>
            <a:solidFill>
              <a:srgbClr val="C0000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7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5" name="Freeform 42"/>
            <p:cNvSpPr/>
            <p:nvPr/>
          </p:nvSpPr>
          <p:spPr bwMode="auto">
            <a:xfrm>
              <a:off x="3606801" y="1984928"/>
              <a:ext cx="979488" cy="639763"/>
            </a:xfrm>
            <a:custGeom>
              <a:avLst/>
              <a:gdLst/>
              <a:ahLst/>
              <a:cxnLst>
                <a:cxn ang="0">
                  <a:pos x="926" y="606"/>
                </a:cxn>
                <a:cxn ang="0">
                  <a:pos x="76" y="606"/>
                </a:cxn>
                <a:cxn ang="0">
                  <a:pos x="0" y="235"/>
                </a:cxn>
                <a:cxn ang="0">
                  <a:pos x="29" y="0"/>
                </a:cxn>
                <a:cxn ang="0">
                  <a:pos x="926" y="0"/>
                </a:cxn>
                <a:cxn ang="0">
                  <a:pos x="926" y="606"/>
                </a:cxn>
              </a:cxnLst>
              <a:rect l="0" t="0" r="r" b="b"/>
              <a:pathLst>
                <a:path w="926" h="606">
                  <a:moveTo>
                    <a:pt x="926" y="606"/>
                  </a:moveTo>
                  <a:cubicBezTo>
                    <a:pt x="76" y="606"/>
                    <a:pt x="76" y="606"/>
                    <a:pt x="76" y="606"/>
                  </a:cubicBezTo>
                  <a:cubicBezTo>
                    <a:pt x="25" y="493"/>
                    <a:pt x="0" y="369"/>
                    <a:pt x="0" y="235"/>
                  </a:cubicBezTo>
                  <a:cubicBezTo>
                    <a:pt x="0" y="153"/>
                    <a:pt x="10" y="74"/>
                    <a:pt x="29" y="0"/>
                  </a:cubicBezTo>
                  <a:cubicBezTo>
                    <a:pt x="926" y="0"/>
                    <a:pt x="926" y="0"/>
                    <a:pt x="926" y="0"/>
                  </a:cubicBezTo>
                  <a:lnTo>
                    <a:pt x="926" y="606"/>
                  </a:lnTo>
                  <a:close/>
                </a:path>
              </a:pathLst>
            </a:custGeom>
            <a:solidFill>
              <a:srgbClr val="00206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7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6" name="Freeform 43"/>
            <p:cNvSpPr/>
            <p:nvPr/>
          </p:nvSpPr>
          <p:spPr bwMode="auto">
            <a:xfrm>
              <a:off x="3730626" y="2710415"/>
              <a:ext cx="855663" cy="641350"/>
            </a:xfrm>
            <a:custGeom>
              <a:avLst/>
              <a:gdLst/>
              <a:ahLst/>
              <a:cxnLst>
                <a:cxn ang="0">
                  <a:pos x="809" y="0"/>
                </a:cxn>
                <a:cxn ang="0">
                  <a:pos x="809" y="607"/>
                </a:cxn>
                <a:cxn ang="0">
                  <a:pos x="339" y="607"/>
                </a:cxn>
                <a:cxn ang="0">
                  <a:pos x="339" y="607"/>
                </a:cxn>
                <a:cxn ang="0">
                  <a:pos x="91" y="129"/>
                </a:cxn>
                <a:cxn ang="0">
                  <a:pos x="84" y="120"/>
                </a:cxn>
                <a:cxn ang="0">
                  <a:pos x="0" y="0"/>
                </a:cxn>
                <a:cxn ang="0">
                  <a:pos x="809" y="0"/>
                </a:cxn>
              </a:cxnLst>
              <a:rect l="0" t="0" r="r" b="b"/>
              <a:pathLst>
                <a:path w="809" h="607">
                  <a:moveTo>
                    <a:pt x="809" y="0"/>
                  </a:moveTo>
                  <a:cubicBezTo>
                    <a:pt x="809" y="607"/>
                    <a:pt x="809" y="607"/>
                    <a:pt x="809" y="607"/>
                  </a:cubicBezTo>
                  <a:cubicBezTo>
                    <a:pt x="339" y="607"/>
                    <a:pt x="339" y="607"/>
                    <a:pt x="339" y="607"/>
                  </a:cubicBezTo>
                  <a:cubicBezTo>
                    <a:pt x="339" y="607"/>
                    <a:pt x="339" y="607"/>
                    <a:pt x="339" y="607"/>
                  </a:cubicBezTo>
                  <a:cubicBezTo>
                    <a:pt x="336" y="488"/>
                    <a:pt x="253" y="329"/>
                    <a:pt x="91" y="129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52" y="82"/>
                    <a:pt x="24" y="42"/>
                    <a:pt x="0" y="0"/>
                  </a:cubicBezTo>
                  <a:lnTo>
                    <a:pt x="809" y="0"/>
                  </a:lnTo>
                  <a:close/>
                </a:path>
              </a:pathLst>
            </a:custGeom>
            <a:solidFill>
              <a:srgbClr val="00206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7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7" name="Freeform 44"/>
            <p:cNvSpPr/>
            <p:nvPr/>
          </p:nvSpPr>
          <p:spPr bwMode="auto">
            <a:xfrm>
              <a:off x="4586288" y="2710415"/>
              <a:ext cx="819150" cy="6413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775" y="0"/>
                </a:cxn>
                <a:cxn ang="0">
                  <a:pos x="683" y="130"/>
                </a:cxn>
                <a:cxn ang="0">
                  <a:pos x="677" y="136"/>
                </a:cxn>
                <a:cxn ang="0">
                  <a:pos x="545" y="319"/>
                </a:cxn>
                <a:cxn ang="0">
                  <a:pos x="435" y="607"/>
                </a:cxn>
                <a:cxn ang="0">
                  <a:pos x="435" y="607"/>
                </a:cxn>
                <a:cxn ang="0">
                  <a:pos x="0" y="607"/>
                </a:cxn>
                <a:cxn ang="0">
                  <a:pos x="0" y="0"/>
                </a:cxn>
              </a:cxnLst>
              <a:rect l="0" t="0" r="r" b="b"/>
              <a:pathLst>
                <a:path w="775" h="607">
                  <a:moveTo>
                    <a:pt x="0" y="0"/>
                  </a:moveTo>
                  <a:cubicBezTo>
                    <a:pt x="775" y="0"/>
                    <a:pt x="775" y="0"/>
                    <a:pt x="775" y="0"/>
                  </a:cubicBezTo>
                  <a:cubicBezTo>
                    <a:pt x="748" y="45"/>
                    <a:pt x="718" y="88"/>
                    <a:pt x="683" y="130"/>
                  </a:cubicBezTo>
                  <a:cubicBezTo>
                    <a:pt x="681" y="132"/>
                    <a:pt x="679" y="134"/>
                    <a:pt x="677" y="136"/>
                  </a:cubicBezTo>
                  <a:cubicBezTo>
                    <a:pt x="624" y="202"/>
                    <a:pt x="580" y="263"/>
                    <a:pt x="545" y="319"/>
                  </a:cubicBezTo>
                  <a:cubicBezTo>
                    <a:pt x="473" y="433"/>
                    <a:pt x="437" y="529"/>
                    <a:pt x="435" y="607"/>
                  </a:cubicBezTo>
                  <a:cubicBezTo>
                    <a:pt x="435" y="607"/>
                    <a:pt x="435" y="607"/>
                    <a:pt x="435" y="607"/>
                  </a:cubicBezTo>
                  <a:cubicBezTo>
                    <a:pt x="0" y="607"/>
                    <a:pt x="0" y="607"/>
                    <a:pt x="0" y="60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7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947490" y="1607263"/>
            <a:ext cx="540000" cy="540000"/>
            <a:chOff x="5767086" y="2245467"/>
            <a:chExt cx="720000" cy="720000"/>
          </a:xfrm>
        </p:grpSpPr>
        <p:sp>
          <p:nvSpPr>
            <p:cNvPr id="106" name="Oval 49"/>
            <p:cNvSpPr/>
            <p:nvPr/>
          </p:nvSpPr>
          <p:spPr>
            <a:xfrm>
              <a:off x="5767086" y="2245467"/>
              <a:ext cx="720000" cy="720000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114" name="组合 113"/>
            <p:cNvGrpSpPr>
              <a:grpSpLocks noChangeAspect="1"/>
            </p:cNvGrpSpPr>
            <p:nvPr/>
          </p:nvGrpSpPr>
          <p:grpSpPr>
            <a:xfrm>
              <a:off x="5947523" y="2389675"/>
              <a:ext cx="359127" cy="431584"/>
              <a:chOff x="5072479" y="2378340"/>
              <a:chExt cx="239649" cy="288000"/>
            </a:xfrm>
            <a:solidFill>
              <a:schemeClr val="bg1">
                <a:lumMod val="95000"/>
              </a:schemeClr>
            </a:solidFill>
          </p:grpSpPr>
          <p:sp>
            <p:nvSpPr>
              <p:cNvPr id="115" name="Freeform 846"/>
              <p:cNvSpPr/>
              <p:nvPr/>
            </p:nvSpPr>
            <p:spPr bwMode="auto">
              <a:xfrm>
                <a:off x="5072479" y="2432997"/>
                <a:ext cx="239649" cy="233343"/>
              </a:xfrm>
              <a:custGeom>
                <a:avLst/>
                <a:gdLst>
                  <a:gd name="T0" fmla="*/ 29 w 48"/>
                  <a:gd name="T1" fmla="*/ 0 h 47"/>
                  <a:gd name="T2" fmla="*/ 29 w 48"/>
                  <a:gd name="T3" fmla="*/ 7 h 47"/>
                  <a:gd name="T4" fmla="*/ 41 w 48"/>
                  <a:gd name="T5" fmla="*/ 23 h 47"/>
                  <a:gd name="T6" fmla="*/ 24 w 48"/>
                  <a:gd name="T7" fmla="*/ 41 h 47"/>
                  <a:gd name="T8" fmla="*/ 6 w 48"/>
                  <a:gd name="T9" fmla="*/ 23 h 47"/>
                  <a:gd name="T10" fmla="*/ 18 w 48"/>
                  <a:gd name="T11" fmla="*/ 7 h 47"/>
                  <a:gd name="T12" fmla="*/ 18 w 48"/>
                  <a:gd name="T13" fmla="*/ 0 h 47"/>
                  <a:gd name="T14" fmla="*/ 0 w 48"/>
                  <a:gd name="T15" fmla="*/ 23 h 47"/>
                  <a:gd name="T16" fmla="*/ 24 w 48"/>
                  <a:gd name="T17" fmla="*/ 47 h 47"/>
                  <a:gd name="T18" fmla="*/ 48 w 48"/>
                  <a:gd name="T19" fmla="*/ 23 h 47"/>
                  <a:gd name="T20" fmla="*/ 29 w 48"/>
                  <a:gd name="T21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8" h="47">
                    <a:moveTo>
                      <a:pt x="29" y="0"/>
                    </a:moveTo>
                    <a:cubicBezTo>
                      <a:pt x="29" y="7"/>
                      <a:pt x="29" y="7"/>
                      <a:pt x="29" y="7"/>
                    </a:cubicBezTo>
                    <a:cubicBezTo>
                      <a:pt x="36" y="9"/>
                      <a:pt x="41" y="16"/>
                      <a:pt x="41" y="23"/>
                    </a:cubicBezTo>
                    <a:cubicBezTo>
                      <a:pt x="41" y="33"/>
                      <a:pt x="33" y="41"/>
                      <a:pt x="24" y="41"/>
                    </a:cubicBezTo>
                    <a:cubicBezTo>
                      <a:pt x="14" y="41"/>
                      <a:pt x="6" y="33"/>
                      <a:pt x="6" y="23"/>
                    </a:cubicBezTo>
                    <a:cubicBezTo>
                      <a:pt x="6" y="16"/>
                      <a:pt x="11" y="9"/>
                      <a:pt x="18" y="7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7" y="2"/>
                      <a:pt x="0" y="12"/>
                      <a:pt x="0" y="23"/>
                    </a:cubicBezTo>
                    <a:cubicBezTo>
                      <a:pt x="0" y="37"/>
                      <a:pt x="10" y="47"/>
                      <a:pt x="24" y="47"/>
                    </a:cubicBezTo>
                    <a:cubicBezTo>
                      <a:pt x="37" y="47"/>
                      <a:pt x="48" y="37"/>
                      <a:pt x="48" y="23"/>
                    </a:cubicBezTo>
                    <a:cubicBezTo>
                      <a:pt x="48" y="12"/>
                      <a:pt x="40" y="2"/>
                      <a:pt x="2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1900" dirty="0">
                  <a:solidFill>
                    <a:srgbClr val="000000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cs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16" name="Freeform 847"/>
              <p:cNvSpPr/>
              <p:nvPr/>
            </p:nvSpPr>
            <p:spPr bwMode="auto">
              <a:xfrm>
                <a:off x="5167078" y="2378340"/>
                <a:ext cx="44147" cy="138744"/>
              </a:xfrm>
              <a:custGeom>
                <a:avLst/>
                <a:gdLst>
                  <a:gd name="T0" fmla="*/ 7 w 9"/>
                  <a:gd name="T1" fmla="*/ 0 h 28"/>
                  <a:gd name="T2" fmla="*/ 2 w 9"/>
                  <a:gd name="T3" fmla="*/ 0 h 28"/>
                  <a:gd name="T4" fmla="*/ 0 w 9"/>
                  <a:gd name="T5" fmla="*/ 2 h 28"/>
                  <a:gd name="T6" fmla="*/ 0 w 9"/>
                  <a:gd name="T7" fmla="*/ 10 h 28"/>
                  <a:gd name="T8" fmla="*/ 0 w 9"/>
                  <a:gd name="T9" fmla="*/ 16 h 28"/>
                  <a:gd name="T10" fmla="*/ 0 w 9"/>
                  <a:gd name="T11" fmla="*/ 26 h 28"/>
                  <a:gd name="T12" fmla="*/ 2 w 9"/>
                  <a:gd name="T13" fmla="*/ 28 h 28"/>
                  <a:gd name="T14" fmla="*/ 7 w 9"/>
                  <a:gd name="T15" fmla="*/ 28 h 28"/>
                  <a:gd name="T16" fmla="*/ 9 w 9"/>
                  <a:gd name="T17" fmla="*/ 26 h 28"/>
                  <a:gd name="T18" fmla="*/ 9 w 9"/>
                  <a:gd name="T19" fmla="*/ 16 h 28"/>
                  <a:gd name="T20" fmla="*/ 9 w 9"/>
                  <a:gd name="T21" fmla="*/ 10 h 28"/>
                  <a:gd name="T22" fmla="*/ 9 w 9"/>
                  <a:gd name="T23" fmla="*/ 2 h 28"/>
                  <a:gd name="T24" fmla="*/ 7 w 9"/>
                  <a:gd name="T2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" h="28">
                    <a:moveTo>
                      <a:pt x="7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7"/>
                      <a:pt x="1" y="28"/>
                      <a:pt x="2" y="28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8" y="28"/>
                      <a:pt x="9" y="27"/>
                      <a:pt x="9" y="2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1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1900" dirty="0">
                  <a:solidFill>
                    <a:srgbClr val="000000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cs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2684027" y="3106853"/>
            <a:ext cx="540000" cy="540000"/>
            <a:chOff x="4223862" y="3221300"/>
            <a:chExt cx="720000" cy="720000"/>
          </a:xfrm>
        </p:grpSpPr>
        <p:sp>
          <p:nvSpPr>
            <p:cNvPr id="49" name="Oval 98"/>
            <p:cNvSpPr/>
            <p:nvPr/>
          </p:nvSpPr>
          <p:spPr>
            <a:xfrm>
              <a:off x="4223862" y="3221300"/>
              <a:ext cx="720000" cy="720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28" name="Freeform 203"/>
            <p:cNvSpPr>
              <a:spLocks noChangeAspect="1" noEditPoints="1"/>
            </p:cNvSpPr>
            <p:nvPr/>
          </p:nvSpPr>
          <p:spPr bwMode="auto">
            <a:xfrm>
              <a:off x="4417145" y="3385867"/>
              <a:ext cx="362620" cy="347650"/>
            </a:xfrm>
            <a:custGeom>
              <a:avLst/>
              <a:gdLst>
                <a:gd name="T0" fmla="*/ 88 w 218"/>
                <a:gd name="T1" fmla="*/ 43 h 209"/>
                <a:gd name="T2" fmla="*/ 36 w 218"/>
                <a:gd name="T3" fmla="*/ 43 h 209"/>
                <a:gd name="T4" fmla="*/ 26 w 218"/>
                <a:gd name="T5" fmla="*/ 57 h 209"/>
                <a:gd name="T6" fmla="*/ 36 w 218"/>
                <a:gd name="T7" fmla="*/ 71 h 209"/>
                <a:gd name="T8" fmla="*/ 88 w 218"/>
                <a:gd name="T9" fmla="*/ 71 h 209"/>
                <a:gd name="T10" fmla="*/ 88 w 218"/>
                <a:gd name="T11" fmla="*/ 43 h 209"/>
                <a:gd name="T12" fmla="*/ 88 w 218"/>
                <a:gd name="T13" fmla="*/ 43 h 209"/>
                <a:gd name="T14" fmla="*/ 126 w 218"/>
                <a:gd name="T15" fmla="*/ 71 h 209"/>
                <a:gd name="T16" fmla="*/ 187 w 218"/>
                <a:gd name="T17" fmla="*/ 71 h 209"/>
                <a:gd name="T18" fmla="*/ 194 w 218"/>
                <a:gd name="T19" fmla="*/ 71 h 209"/>
                <a:gd name="T20" fmla="*/ 197 w 218"/>
                <a:gd name="T21" fmla="*/ 76 h 209"/>
                <a:gd name="T22" fmla="*/ 213 w 218"/>
                <a:gd name="T23" fmla="*/ 102 h 209"/>
                <a:gd name="T24" fmla="*/ 218 w 218"/>
                <a:gd name="T25" fmla="*/ 109 h 209"/>
                <a:gd name="T26" fmla="*/ 213 w 218"/>
                <a:gd name="T27" fmla="*/ 114 h 209"/>
                <a:gd name="T28" fmla="*/ 197 w 218"/>
                <a:gd name="T29" fmla="*/ 140 h 209"/>
                <a:gd name="T30" fmla="*/ 194 w 218"/>
                <a:gd name="T31" fmla="*/ 147 h 209"/>
                <a:gd name="T32" fmla="*/ 187 w 218"/>
                <a:gd name="T33" fmla="*/ 147 h 209"/>
                <a:gd name="T34" fmla="*/ 126 w 218"/>
                <a:gd name="T35" fmla="*/ 147 h 209"/>
                <a:gd name="T36" fmla="*/ 126 w 218"/>
                <a:gd name="T37" fmla="*/ 180 h 209"/>
                <a:gd name="T38" fmla="*/ 180 w 218"/>
                <a:gd name="T39" fmla="*/ 180 h 209"/>
                <a:gd name="T40" fmla="*/ 180 w 218"/>
                <a:gd name="T41" fmla="*/ 209 h 209"/>
                <a:gd name="T42" fmla="*/ 40 w 218"/>
                <a:gd name="T43" fmla="*/ 209 h 209"/>
                <a:gd name="T44" fmla="*/ 40 w 218"/>
                <a:gd name="T45" fmla="*/ 180 h 209"/>
                <a:gd name="T46" fmla="*/ 90 w 218"/>
                <a:gd name="T47" fmla="*/ 180 h 209"/>
                <a:gd name="T48" fmla="*/ 90 w 218"/>
                <a:gd name="T49" fmla="*/ 95 h 209"/>
                <a:gd name="T50" fmla="*/ 29 w 218"/>
                <a:gd name="T51" fmla="*/ 95 h 209"/>
                <a:gd name="T52" fmla="*/ 22 w 218"/>
                <a:gd name="T53" fmla="*/ 95 h 209"/>
                <a:gd name="T54" fmla="*/ 19 w 218"/>
                <a:gd name="T55" fmla="*/ 88 h 209"/>
                <a:gd name="T56" fmla="*/ 3 w 218"/>
                <a:gd name="T57" fmla="*/ 62 h 209"/>
                <a:gd name="T58" fmla="*/ 0 w 218"/>
                <a:gd name="T59" fmla="*/ 57 h 209"/>
                <a:gd name="T60" fmla="*/ 3 w 218"/>
                <a:gd name="T61" fmla="*/ 50 h 209"/>
                <a:gd name="T62" fmla="*/ 19 w 218"/>
                <a:gd name="T63" fmla="*/ 24 h 209"/>
                <a:gd name="T64" fmla="*/ 22 w 218"/>
                <a:gd name="T65" fmla="*/ 19 h 209"/>
                <a:gd name="T66" fmla="*/ 29 w 218"/>
                <a:gd name="T67" fmla="*/ 19 h 209"/>
                <a:gd name="T68" fmla="*/ 90 w 218"/>
                <a:gd name="T69" fmla="*/ 19 h 209"/>
                <a:gd name="T70" fmla="*/ 90 w 218"/>
                <a:gd name="T71" fmla="*/ 15 h 209"/>
                <a:gd name="T72" fmla="*/ 109 w 218"/>
                <a:gd name="T73" fmla="*/ 0 h 209"/>
                <a:gd name="T74" fmla="*/ 126 w 218"/>
                <a:gd name="T75" fmla="*/ 15 h 209"/>
                <a:gd name="T76" fmla="*/ 126 w 218"/>
                <a:gd name="T77" fmla="*/ 71 h 209"/>
                <a:gd name="T78" fmla="*/ 126 w 218"/>
                <a:gd name="T79" fmla="*/ 71 h 209"/>
                <a:gd name="T80" fmla="*/ 182 w 218"/>
                <a:gd name="T81" fmla="*/ 93 h 209"/>
                <a:gd name="T82" fmla="*/ 128 w 218"/>
                <a:gd name="T83" fmla="*/ 93 h 209"/>
                <a:gd name="T84" fmla="*/ 128 w 218"/>
                <a:gd name="T85" fmla="*/ 123 h 209"/>
                <a:gd name="T86" fmla="*/ 182 w 218"/>
                <a:gd name="T87" fmla="*/ 123 h 209"/>
                <a:gd name="T88" fmla="*/ 192 w 218"/>
                <a:gd name="T89" fmla="*/ 109 h 209"/>
                <a:gd name="T90" fmla="*/ 182 w 218"/>
                <a:gd name="T91" fmla="*/ 9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8" h="209">
                  <a:moveTo>
                    <a:pt x="88" y="43"/>
                  </a:moveTo>
                  <a:lnTo>
                    <a:pt x="36" y="43"/>
                  </a:lnTo>
                  <a:lnTo>
                    <a:pt x="26" y="57"/>
                  </a:lnTo>
                  <a:lnTo>
                    <a:pt x="36" y="71"/>
                  </a:lnTo>
                  <a:lnTo>
                    <a:pt x="88" y="71"/>
                  </a:lnTo>
                  <a:lnTo>
                    <a:pt x="88" y="43"/>
                  </a:lnTo>
                  <a:lnTo>
                    <a:pt x="88" y="43"/>
                  </a:lnTo>
                  <a:close/>
                  <a:moveTo>
                    <a:pt x="126" y="71"/>
                  </a:moveTo>
                  <a:lnTo>
                    <a:pt x="187" y="71"/>
                  </a:lnTo>
                  <a:lnTo>
                    <a:pt x="194" y="71"/>
                  </a:lnTo>
                  <a:lnTo>
                    <a:pt x="197" y="76"/>
                  </a:lnTo>
                  <a:lnTo>
                    <a:pt x="213" y="102"/>
                  </a:lnTo>
                  <a:lnTo>
                    <a:pt x="218" y="109"/>
                  </a:lnTo>
                  <a:lnTo>
                    <a:pt x="213" y="114"/>
                  </a:lnTo>
                  <a:lnTo>
                    <a:pt x="197" y="140"/>
                  </a:lnTo>
                  <a:lnTo>
                    <a:pt x="194" y="147"/>
                  </a:lnTo>
                  <a:lnTo>
                    <a:pt x="187" y="147"/>
                  </a:lnTo>
                  <a:lnTo>
                    <a:pt x="126" y="147"/>
                  </a:lnTo>
                  <a:lnTo>
                    <a:pt x="126" y="180"/>
                  </a:lnTo>
                  <a:lnTo>
                    <a:pt x="180" y="180"/>
                  </a:lnTo>
                  <a:lnTo>
                    <a:pt x="180" y="209"/>
                  </a:lnTo>
                  <a:lnTo>
                    <a:pt x="40" y="209"/>
                  </a:lnTo>
                  <a:lnTo>
                    <a:pt x="40" y="180"/>
                  </a:lnTo>
                  <a:lnTo>
                    <a:pt x="90" y="180"/>
                  </a:lnTo>
                  <a:lnTo>
                    <a:pt x="90" y="95"/>
                  </a:lnTo>
                  <a:lnTo>
                    <a:pt x="29" y="95"/>
                  </a:lnTo>
                  <a:lnTo>
                    <a:pt x="22" y="95"/>
                  </a:lnTo>
                  <a:lnTo>
                    <a:pt x="19" y="88"/>
                  </a:lnTo>
                  <a:lnTo>
                    <a:pt x="3" y="62"/>
                  </a:lnTo>
                  <a:lnTo>
                    <a:pt x="0" y="57"/>
                  </a:lnTo>
                  <a:lnTo>
                    <a:pt x="3" y="50"/>
                  </a:lnTo>
                  <a:lnTo>
                    <a:pt x="19" y="24"/>
                  </a:lnTo>
                  <a:lnTo>
                    <a:pt x="22" y="19"/>
                  </a:lnTo>
                  <a:lnTo>
                    <a:pt x="29" y="19"/>
                  </a:lnTo>
                  <a:lnTo>
                    <a:pt x="90" y="19"/>
                  </a:lnTo>
                  <a:lnTo>
                    <a:pt x="90" y="15"/>
                  </a:lnTo>
                  <a:lnTo>
                    <a:pt x="109" y="0"/>
                  </a:lnTo>
                  <a:lnTo>
                    <a:pt x="126" y="15"/>
                  </a:lnTo>
                  <a:lnTo>
                    <a:pt x="126" y="71"/>
                  </a:lnTo>
                  <a:lnTo>
                    <a:pt x="126" y="71"/>
                  </a:lnTo>
                  <a:close/>
                  <a:moveTo>
                    <a:pt x="182" y="93"/>
                  </a:moveTo>
                  <a:lnTo>
                    <a:pt x="128" y="93"/>
                  </a:lnTo>
                  <a:lnTo>
                    <a:pt x="128" y="123"/>
                  </a:lnTo>
                  <a:lnTo>
                    <a:pt x="182" y="123"/>
                  </a:lnTo>
                  <a:lnTo>
                    <a:pt x="192" y="109"/>
                  </a:lnTo>
                  <a:lnTo>
                    <a:pt x="182" y="9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9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111620" y="3140508"/>
            <a:ext cx="540000" cy="540000"/>
            <a:chOff x="7248140" y="3221300"/>
            <a:chExt cx="720000" cy="720000"/>
          </a:xfrm>
        </p:grpSpPr>
        <p:sp>
          <p:nvSpPr>
            <p:cNvPr id="99" name="Oval 117"/>
            <p:cNvSpPr/>
            <p:nvPr/>
          </p:nvSpPr>
          <p:spPr>
            <a:xfrm>
              <a:off x="7248140" y="3221300"/>
              <a:ext cx="720000" cy="720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131" name="Group 92"/>
            <p:cNvGrpSpPr/>
            <p:nvPr/>
          </p:nvGrpSpPr>
          <p:grpSpPr>
            <a:xfrm>
              <a:off x="7402081" y="3457484"/>
              <a:ext cx="436183" cy="271696"/>
              <a:chOff x="5172076" y="1938338"/>
              <a:chExt cx="471488" cy="293688"/>
            </a:xfrm>
            <a:solidFill>
              <a:schemeClr val="bg1">
                <a:lumMod val="95000"/>
              </a:schemeClr>
            </a:solidFill>
          </p:grpSpPr>
          <p:sp>
            <p:nvSpPr>
              <p:cNvPr id="132" name="Freeform 8"/>
              <p:cNvSpPr>
                <a:spLocks noEditPoints="1"/>
              </p:cNvSpPr>
              <p:nvPr/>
            </p:nvSpPr>
            <p:spPr bwMode="auto">
              <a:xfrm>
                <a:off x="5172076" y="1938338"/>
                <a:ext cx="471488" cy="293688"/>
              </a:xfrm>
              <a:custGeom>
                <a:avLst/>
                <a:gdLst>
                  <a:gd name="T0" fmla="*/ 113 w 125"/>
                  <a:gd name="T1" fmla="*/ 18 h 78"/>
                  <a:gd name="T2" fmla="*/ 113 w 125"/>
                  <a:gd name="T3" fmla="*/ 0 h 78"/>
                  <a:gd name="T4" fmla="*/ 0 w 125"/>
                  <a:gd name="T5" fmla="*/ 0 h 78"/>
                  <a:gd name="T6" fmla="*/ 0 w 125"/>
                  <a:gd name="T7" fmla="*/ 78 h 78"/>
                  <a:gd name="T8" fmla="*/ 113 w 125"/>
                  <a:gd name="T9" fmla="*/ 78 h 78"/>
                  <a:gd name="T10" fmla="*/ 113 w 125"/>
                  <a:gd name="T11" fmla="*/ 60 h 78"/>
                  <a:gd name="T12" fmla="*/ 125 w 125"/>
                  <a:gd name="T13" fmla="*/ 54 h 78"/>
                  <a:gd name="T14" fmla="*/ 125 w 125"/>
                  <a:gd name="T15" fmla="*/ 26 h 78"/>
                  <a:gd name="T16" fmla="*/ 113 w 125"/>
                  <a:gd name="T17" fmla="*/ 18 h 78"/>
                  <a:gd name="T18" fmla="*/ 104 w 125"/>
                  <a:gd name="T19" fmla="*/ 69 h 78"/>
                  <a:gd name="T20" fmla="*/ 10 w 125"/>
                  <a:gd name="T21" fmla="*/ 69 h 78"/>
                  <a:gd name="T22" fmla="*/ 10 w 125"/>
                  <a:gd name="T23" fmla="*/ 10 h 78"/>
                  <a:gd name="T24" fmla="*/ 104 w 125"/>
                  <a:gd name="T25" fmla="*/ 10 h 78"/>
                  <a:gd name="T26" fmla="*/ 104 w 125"/>
                  <a:gd name="T27" fmla="*/ 69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5" h="78">
                    <a:moveTo>
                      <a:pt x="113" y="18"/>
                    </a:moveTo>
                    <a:cubicBezTo>
                      <a:pt x="113" y="0"/>
                      <a:pt x="113" y="0"/>
                      <a:pt x="11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113" y="78"/>
                      <a:pt x="113" y="78"/>
                      <a:pt x="113" y="78"/>
                    </a:cubicBezTo>
                    <a:cubicBezTo>
                      <a:pt x="113" y="60"/>
                      <a:pt x="113" y="60"/>
                      <a:pt x="113" y="60"/>
                    </a:cubicBezTo>
                    <a:cubicBezTo>
                      <a:pt x="117" y="60"/>
                      <a:pt x="125" y="61"/>
                      <a:pt x="125" y="54"/>
                    </a:cubicBezTo>
                    <a:cubicBezTo>
                      <a:pt x="125" y="26"/>
                      <a:pt x="125" y="26"/>
                      <a:pt x="125" y="26"/>
                    </a:cubicBezTo>
                    <a:cubicBezTo>
                      <a:pt x="125" y="17"/>
                      <a:pt x="116" y="18"/>
                      <a:pt x="113" y="18"/>
                    </a:cubicBezTo>
                    <a:close/>
                    <a:moveTo>
                      <a:pt x="104" y="69"/>
                    </a:moveTo>
                    <a:cubicBezTo>
                      <a:pt x="10" y="69"/>
                      <a:pt x="10" y="69"/>
                      <a:pt x="10" y="69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4" y="10"/>
                      <a:pt x="104" y="10"/>
                      <a:pt x="104" y="10"/>
                    </a:cubicBezTo>
                    <a:lnTo>
                      <a:pt x="104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900" dirty="0">
                  <a:solidFill>
                    <a:srgbClr val="000000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33" name="Rectangle 9"/>
              <p:cNvSpPr>
                <a:spLocks noChangeArrowheads="1"/>
              </p:cNvSpPr>
              <p:nvPr/>
            </p:nvSpPr>
            <p:spPr bwMode="auto">
              <a:xfrm>
                <a:off x="5235576" y="2001838"/>
                <a:ext cx="90488" cy="1666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900" dirty="0">
                  <a:solidFill>
                    <a:srgbClr val="000000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34" name="Rectangle 10"/>
              <p:cNvSpPr>
                <a:spLocks noChangeArrowheads="1"/>
              </p:cNvSpPr>
              <p:nvPr/>
            </p:nvSpPr>
            <p:spPr bwMode="auto">
              <a:xfrm>
                <a:off x="5341938" y="2001838"/>
                <a:ext cx="85725" cy="1666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900" dirty="0">
                  <a:solidFill>
                    <a:srgbClr val="000000"/>
                  </a:solidFill>
                  <a:latin typeface="Source Han Sans Normal" panose="020B0400000000000000" pitchFamily="34" charset="-122"/>
                  <a:ea typeface="Source Han Sans Normal" panose="020B0400000000000000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135" name="矩形 134"/>
          <p:cNvSpPr/>
          <p:nvPr/>
        </p:nvSpPr>
        <p:spPr>
          <a:xfrm>
            <a:off x="5554485" y="2994915"/>
            <a:ext cx="3616960" cy="313055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pPr algn="l"/>
            <a:r>
              <a:rPr lang="en-US" altLang="zh-CN" sz="16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3.</a:t>
            </a:r>
            <a:r>
              <a:rPr lang="zh-CN" altLang="en-US" sz="16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支撑账单</a:t>
            </a:r>
            <a:r>
              <a:rPr lang="en-US" altLang="zh-CN" sz="16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SaaS(</a:t>
            </a:r>
            <a:r>
              <a:rPr lang="zh-CN" altLang="en-US" sz="16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软件及服务</a:t>
            </a:r>
            <a:r>
              <a:rPr lang="en-US" altLang="zh-CN" sz="16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)</a:t>
            </a:r>
            <a:r>
              <a:rPr lang="zh-CN" altLang="en-US" sz="16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平台搭建</a:t>
            </a:r>
          </a:p>
        </p:txBody>
      </p:sp>
      <p:sp>
        <p:nvSpPr>
          <p:cNvPr id="136" name="矩形 47"/>
          <p:cNvSpPr>
            <a:spLocks noChangeArrowheads="1"/>
          </p:cNvSpPr>
          <p:nvPr/>
        </p:nvSpPr>
        <p:spPr bwMode="auto">
          <a:xfrm>
            <a:off x="5804039" y="3307958"/>
            <a:ext cx="2508980" cy="7766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通过建设账单</a:t>
            </a:r>
            <a:r>
              <a:rPr lang="en-US" altLang="zh-CN" sz="14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SaaS</a:t>
            </a:r>
            <a:r>
              <a:rPr lang="zh-CN" altLang="en-US" sz="14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接口，支持有开发能力的商家自主对账。满足商家多维度需求。</a:t>
            </a:r>
          </a:p>
        </p:txBody>
      </p:sp>
      <p:sp>
        <p:nvSpPr>
          <p:cNvPr id="141" name="矩形 140"/>
          <p:cNvSpPr/>
          <p:nvPr/>
        </p:nvSpPr>
        <p:spPr>
          <a:xfrm>
            <a:off x="164352" y="3016973"/>
            <a:ext cx="2590800" cy="313055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pPr algn="r"/>
            <a:r>
              <a:rPr lang="en-US" altLang="zh-CN" sz="16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2.</a:t>
            </a:r>
            <a:r>
              <a:rPr lang="zh-CN" altLang="en-US" sz="16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迁移自动化账单对账脚本</a:t>
            </a:r>
          </a:p>
        </p:txBody>
      </p:sp>
      <p:sp>
        <p:nvSpPr>
          <p:cNvPr id="142" name="矩形 47"/>
          <p:cNvSpPr>
            <a:spLocks noChangeArrowheads="1"/>
          </p:cNvSpPr>
          <p:nvPr/>
        </p:nvSpPr>
        <p:spPr bwMode="auto">
          <a:xfrm>
            <a:off x="80686" y="3330015"/>
            <a:ext cx="2564614" cy="1013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之前账单对账通过定时任务触发脚本，出现了一系列问题。后迁移到</a:t>
            </a:r>
            <a:r>
              <a:rPr lang="en-US" altLang="zh-CN" sz="14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notebook</a:t>
            </a:r>
            <a:r>
              <a:rPr lang="zh-CN" altLang="en-US" sz="14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中问题得以解决。</a:t>
            </a:r>
          </a:p>
        </p:txBody>
      </p:sp>
      <p:sp>
        <p:nvSpPr>
          <p:cNvPr id="143" name="矩形 142"/>
          <p:cNvSpPr/>
          <p:nvPr/>
        </p:nvSpPr>
        <p:spPr>
          <a:xfrm>
            <a:off x="3001010" y="1032283"/>
            <a:ext cx="2386330" cy="313055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pPr algn="ctr"/>
            <a:r>
              <a:rPr lang="en-US" altLang="zh-CN" sz="16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1.</a:t>
            </a:r>
            <a:r>
              <a:rPr lang="zh-CN" altLang="en-US" sz="16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账单子域基础能力建设</a:t>
            </a:r>
          </a:p>
        </p:txBody>
      </p:sp>
      <p:sp>
        <p:nvSpPr>
          <p:cNvPr id="144" name="矩形 47"/>
          <p:cNvSpPr>
            <a:spLocks noChangeArrowheads="1"/>
          </p:cNvSpPr>
          <p:nvPr/>
        </p:nvSpPr>
        <p:spPr bwMode="auto">
          <a:xfrm>
            <a:off x="2921539" y="1243726"/>
            <a:ext cx="2545273" cy="303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微软雅黑" panose="020B0503020204020204" pitchFamily="34" charset="-122"/>
              </a:rPr>
              <a:t>推动账单服务的落地</a:t>
            </a:r>
          </a:p>
        </p:txBody>
      </p:sp>
      <p:sp>
        <p:nvSpPr>
          <p:cNvPr id="48" name="矩形 3"/>
          <p:cNvSpPr>
            <a:spLocks noChangeArrowheads="1"/>
          </p:cNvSpPr>
          <p:nvPr/>
        </p:nvSpPr>
        <p:spPr bwMode="auto">
          <a:xfrm>
            <a:off x="405130" y="196850"/>
            <a:ext cx="2907665" cy="344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18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实习期间重点工作回顾</a:t>
            </a:r>
          </a:p>
        </p:txBody>
      </p:sp>
      <p:grpSp>
        <p:nvGrpSpPr>
          <p:cNvPr id="54" name="组合 53"/>
          <p:cNvGrpSpPr/>
          <p:nvPr/>
        </p:nvGrpSpPr>
        <p:grpSpPr>
          <a:xfrm>
            <a:off x="73026" y="141220"/>
            <a:ext cx="328891" cy="466672"/>
            <a:chOff x="199304" y="53446"/>
            <a:chExt cx="328891" cy="466672"/>
          </a:xfrm>
        </p:grpSpPr>
        <p:sp>
          <p:nvSpPr>
            <p:cNvPr id="55" name="Freeform 5"/>
            <p:cNvSpPr/>
            <p:nvPr/>
          </p:nvSpPr>
          <p:spPr bwMode="auto">
            <a:xfrm>
              <a:off x="202267" y="53446"/>
              <a:ext cx="197039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56" name="Freeform 6"/>
            <p:cNvSpPr/>
            <p:nvPr/>
          </p:nvSpPr>
          <p:spPr bwMode="auto">
            <a:xfrm>
              <a:off x="331156" y="183818"/>
              <a:ext cx="197039" cy="201484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57" name="Freeform 7"/>
            <p:cNvSpPr/>
            <p:nvPr/>
          </p:nvSpPr>
          <p:spPr bwMode="auto">
            <a:xfrm>
              <a:off x="199304" y="320115"/>
              <a:ext cx="195557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</p:grpSp>
      <p:pic>
        <p:nvPicPr>
          <p:cNvPr id="3" name="图片 2" descr="bytedanc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1575" y="45720"/>
            <a:ext cx="1588135" cy="4057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135" grpId="0"/>
      <p:bldP spid="136" grpId="0"/>
      <p:bldP spid="141" grpId="0"/>
      <p:bldP spid="142" grpId="0"/>
      <p:bldP spid="143" grpId="0"/>
      <p:bldP spid="144" grpId="0"/>
      <p:bldP spid="4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665" y="0"/>
            <a:ext cx="7646035" cy="4580255"/>
          </a:xfrm>
          <a:prstGeom prst="rect">
            <a:avLst/>
          </a:prstGeom>
        </p:spPr>
      </p:pic>
      <p:sp>
        <p:nvSpPr>
          <p:cNvPr id="48" name="矩形 3"/>
          <p:cNvSpPr>
            <a:spLocks noChangeArrowheads="1"/>
          </p:cNvSpPr>
          <p:nvPr/>
        </p:nvSpPr>
        <p:spPr bwMode="auto">
          <a:xfrm>
            <a:off x="405130" y="196850"/>
            <a:ext cx="2907665" cy="344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1800" b="1" dirty="0">
                <a:solidFill>
                  <a:srgbClr val="00000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实习期间重点工作回顾</a:t>
            </a:r>
          </a:p>
        </p:txBody>
      </p:sp>
      <p:grpSp>
        <p:nvGrpSpPr>
          <p:cNvPr id="54" name="组合 53"/>
          <p:cNvGrpSpPr/>
          <p:nvPr/>
        </p:nvGrpSpPr>
        <p:grpSpPr>
          <a:xfrm>
            <a:off x="73026" y="141220"/>
            <a:ext cx="328891" cy="466672"/>
            <a:chOff x="199304" y="53446"/>
            <a:chExt cx="328891" cy="466672"/>
          </a:xfrm>
        </p:grpSpPr>
        <p:sp>
          <p:nvSpPr>
            <p:cNvPr id="55" name="Freeform 5"/>
            <p:cNvSpPr/>
            <p:nvPr/>
          </p:nvSpPr>
          <p:spPr bwMode="auto">
            <a:xfrm>
              <a:off x="202267" y="53446"/>
              <a:ext cx="197039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56" name="Freeform 6"/>
            <p:cNvSpPr/>
            <p:nvPr/>
          </p:nvSpPr>
          <p:spPr bwMode="auto">
            <a:xfrm>
              <a:off x="331156" y="183818"/>
              <a:ext cx="197039" cy="201484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  <p:sp>
          <p:nvSpPr>
            <p:cNvPr id="57" name="Freeform 7"/>
            <p:cNvSpPr/>
            <p:nvPr/>
          </p:nvSpPr>
          <p:spPr bwMode="auto">
            <a:xfrm>
              <a:off x="199304" y="320115"/>
              <a:ext cx="195557" cy="200003"/>
            </a:xfrm>
            <a:custGeom>
              <a:avLst/>
              <a:gdLst>
                <a:gd name="T0" fmla="*/ 11 w 295"/>
                <a:gd name="T1" fmla="*/ 128 h 295"/>
                <a:gd name="T2" fmla="*/ 128 w 295"/>
                <a:gd name="T3" fmla="*/ 11 h 295"/>
                <a:gd name="T4" fmla="*/ 167 w 295"/>
                <a:gd name="T5" fmla="*/ 11 h 295"/>
                <a:gd name="T6" fmla="*/ 284 w 295"/>
                <a:gd name="T7" fmla="*/ 128 h 295"/>
                <a:gd name="T8" fmla="*/ 284 w 295"/>
                <a:gd name="T9" fmla="*/ 167 h 295"/>
                <a:gd name="T10" fmla="*/ 167 w 295"/>
                <a:gd name="T11" fmla="*/ 284 h 295"/>
                <a:gd name="T12" fmla="*/ 128 w 295"/>
                <a:gd name="T13" fmla="*/ 284 h 295"/>
                <a:gd name="T14" fmla="*/ 11 w 295"/>
                <a:gd name="T15" fmla="*/ 167 h 295"/>
                <a:gd name="T16" fmla="*/ 11 w 295"/>
                <a:gd name="T17" fmla="*/ 12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5">
                  <a:moveTo>
                    <a:pt x="11" y="128"/>
                  </a:moveTo>
                  <a:lnTo>
                    <a:pt x="128" y="11"/>
                  </a:lnTo>
                  <a:cubicBezTo>
                    <a:pt x="139" y="0"/>
                    <a:pt x="156" y="0"/>
                    <a:pt x="167" y="11"/>
                  </a:cubicBezTo>
                  <a:lnTo>
                    <a:pt x="284" y="128"/>
                  </a:lnTo>
                  <a:cubicBezTo>
                    <a:pt x="295" y="139"/>
                    <a:pt x="295" y="156"/>
                    <a:pt x="284" y="167"/>
                  </a:cubicBezTo>
                  <a:lnTo>
                    <a:pt x="167" y="284"/>
                  </a:lnTo>
                  <a:cubicBezTo>
                    <a:pt x="156" y="295"/>
                    <a:pt x="139" y="295"/>
                    <a:pt x="128" y="284"/>
                  </a:cubicBezTo>
                  <a:lnTo>
                    <a:pt x="11" y="167"/>
                  </a:lnTo>
                  <a:cubicBezTo>
                    <a:pt x="0" y="156"/>
                    <a:pt x="0" y="139"/>
                    <a:pt x="1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 dirty="0">
                <a:solidFill>
                  <a:srgbClr val="294A5A"/>
                </a:solidFill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37" name="文本框 36"/>
          <p:cNvSpPr txBox="1"/>
          <p:nvPr/>
        </p:nvSpPr>
        <p:spPr>
          <a:xfrm>
            <a:off x="3312795" y="4426585"/>
            <a:ext cx="1924050" cy="375920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00206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账单子域架构图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4184650" y="4802505"/>
            <a:ext cx="1516380" cy="345440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00206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两大主要链路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2602230" y="4802505"/>
            <a:ext cx="1516380" cy="345440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002060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Ebrima" panose="02000000000000000000" pitchFamily="2" charset="0"/>
                <a:sym typeface="微软雅黑" panose="020B0503020204020204" pitchFamily="34" charset="-122"/>
              </a:rPr>
              <a:t>三层主要架构</a:t>
            </a:r>
          </a:p>
        </p:txBody>
      </p:sp>
      <p:pic>
        <p:nvPicPr>
          <p:cNvPr id="3" name="图片 2" descr="bytedanc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1575" y="45720"/>
            <a:ext cx="1588135" cy="4057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37" grpId="0"/>
      <p:bldP spid="37" grpId="1"/>
      <p:bldP spid="38" grpId="0"/>
      <p:bldP spid="38" grpId="1"/>
      <p:bldP spid="39" grpId="0"/>
      <p:bldP spid="39" grpId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8039,&quot;width&quot;:6043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6942,&quot;width&quot;:11702}"/>
</p:tagLst>
</file>

<file path=ppt/theme/theme1.xml><?xml version="1.0" encoding="utf-8"?>
<a:theme xmlns:a="http://schemas.openxmlformats.org/drawingml/2006/main" name="Office 主题">
  <a:themeElements>
    <a:clrScheme name="自定义 121">
      <a:dk1>
        <a:srgbClr val="1F1F1F"/>
      </a:dk1>
      <a:lt1>
        <a:srgbClr val="FFFFFF"/>
      </a:lt1>
      <a:dk2>
        <a:srgbClr val="454545"/>
      </a:dk2>
      <a:lt2>
        <a:srgbClr val="D8D8D8"/>
      </a:lt2>
      <a:accent1>
        <a:srgbClr val="9B1E11"/>
      </a:accent1>
      <a:accent2>
        <a:srgbClr val="736666"/>
      </a:accent2>
      <a:accent3>
        <a:srgbClr val="C1D842"/>
      </a:accent3>
      <a:accent4>
        <a:srgbClr val="4BACC6"/>
      </a:accent4>
      <a:accent5>
        <a:srgbClr val="F4CE3F"/>
      </a:accent5>
      <a:accent6>
        <a:srgbClr val="3F3F3F"/>
      </a:accent6>
      <a:hlink>
        <a:srgbClr val="222A35"/>
      </a:hlink>
      <a:folHlink>
        <a:srgbClr val="7F6000"/>
      </a:folHlink>
    </a:clrScheme>
    <a:fontScheme name="Lizzysu-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68580" tIns="34290" rIns="68580" bIns="34290" rtlCol="0">
        <a:spAutoFit/>
      </a:bodyPr>
      <a:lstStyle>
        <a:defPPr algn="ctr">
          <a:defRPr sz="3200" b="1" dirty="0">
            <a:solidFill>
              <a:srgbClr val="002060"/>
            </a:solidFill>
            <a:latin typeface="Source Han Sans Normal" panose="020B0400000000000000" pitchFamily="34" charset="-122"/>
            <a:ea typeface="Source Han Sans Normal" panose="020B0400000000000000" pitchFamily="34" charset="-122"/>
            <a:cs typeface="Ebrima" panose="02000000000000000000" pitchFamily="2" charset="0"/>
            <a:sym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121">
    <a:dk1>
      <a:srgbClr val="1F1F1F"/>
    </a:dk1>
    <a:lt1>
      <a:srgbClr val="FFFFFF"/>
    </a:lt1>
    <a:dk2>
      <a:srgbClr val="454545"/>
    </a:dk2>
    <a:lt2>
      <a:srgbClr val="D8D8D8"/>
    </a:lt2>
    <a:accent1>
      <a:srgbClr val="9B1E11"/>
    </a:accent1>
    <a:accent2>
      <a:srgbClr val="736666"/>
    </a:accent2>
    <a:accent3>
      <a:srgbClr val="C1D842"/>
    </a:accent3>
    <a:accent4>
      <a:srgbClr val="4BACC6"/>
    </a:accent4>
    <a:accent5>
      <a:srgbClr val="F4CE3F"/>
    </a:accent5>
    <a:accent6>
      <a:srgbClr val="3F3F3F"/>
    </a:accent6>
    <a:hlink>
      <a:srgbClr val="222A35"/>
    </a:hlink>
    <a:folHlink>
      <a:srgbClr val="7F6000"/>
    </a:folHlink>
  </a:clrScheme>
</a:themeOverride>
</file>

<file path=ppt/theme/themeOverride2.xml><?xml version="1.0" encoding="utf-8"?>
<a:themeOverride xmlns:a="http://schemas.openxmlformats.org/drawingml/2006/main">
  <a:clrScheme name="自定义 121">
    <a:dk1>
      <a:srgbClr val="1F1F1F"/>
    </a:dk1>
    <a:lt1>
      <a:srgbClr val="FFFFFF"/>
    </a:lt1>
    <a:dk2>
      <a:srgbClr val="454545"/>
    </a:dk2>
    <a:lt2>
      <a:srgbClr val="D8D8D8"/>
    </a:lt2>
    <a:accent1>
      <a:srgbClr val="9B1E11"/>
    </a:accent1>
    <a:accent2>
      <a:srgbClr val="736666"/>
    </a:accent2>
    <a:accent3>
      <a:srgbClr val="C1D842"/>
    </a:accent3>
    <a:accent4>
      <a:srgbClr val="4BACC6"/>
    </a:accent4>
    <a:accent5>
      <a:srgbClr val="F4CE3F"/>
    </a:accent5>
    <a:accent6>
      <a:srgbClr val="3F3F3F"/>
    </a:accent6>
    <a:hlink>
      <a:srgbClr val="222A35"/>
    </a:hlink>
    <a:folHlink>
      <a:srgbClr val="7F6000"/>
    </a:folHlink>
  </a:clrScheme>
</a:themeOverride>
</file>

<file path=ppt/theme/themeOverride3.xml><?xml version="1.0" encoding="utf-8"?>
<a:themeOverride xmlns:a="http://schemas.openxmlformats.org/drawingml/2006/main">
  <a:clrScheme name="自定义 121">
    <a:dk1>
      <a:srgbClr val="1F1F1F"/>
    </a:dk1>
    <a:lt1>
      <a:srgbClr val="FFFFFF"/>
    </a:lt1>
    <a:dk2>
      <a:srgbClr val="454545"/>
    </a:dk2>
    <a:lt2>
      <a:srgbClr val="D8D8D8"/>
    </a:lt2>
    <a:accent1>
      <a:srgbClr val="9B1E11"/>
    </a:accent1>
    <a:accent2>
      <a:srgbClr val="736666"/>
    </a:accent2>
    <a:accent3>
      <a:srgbClr val="C1D842"/>
    </a:accent3>
    <a:accent4>
      <a:srgbClr val="4BACC6"/>
    </a:accent4>
    <a:accent5>
      <a:srgbClr val="F4CE3F"/>
    </a:accent5>
    <a:accent6>
      <a:srgbClr val="3F3F3F"/>
    </a:accent6>
    <a:hlink>
      <a:srgbClr val="222A35"/>
    </a:hlink>
    <a:folHlink>
      <a:srgbClr val="7F6000"/>
    </a:folHlink>
  </a:clrScheme>
</a:themeOverride>
</file>

<file path=ppt/theme/themeOverride4.xml><?xml version="1.0" encoding="utf-8"?>
<a:themeOverride xmlns:a="http://schemas.openxmlformats.org/drawingml/2006/main">
  <a:clrScheme name="自定义 121">
    <a:dk1>
      <a:srgbClr val="1F1F1F"/>
    </a:dk1>
    <a:lt1>
      <a:srgbClr val="FFFFFF"/>
    </a:lt1>
    <a:dk2>
      <a:srgbClr val="454545"/>
    </a:dk2>
    <a:lt2>
      <a:srgbClr val="D8D8D8"/>
    </a:lt2>
    <a:accent1>
      <a:srgbClr val="9B1E11"/>
    </a:accent1>
    <a:accent2>
      <a:srgbClr val="736666"/>
    </a:accent2>
    <a:accent3>
      <a:srgbClr val="C1D842"/>
    </a:accent3>
    <a:accent4>
      <a:srgbClr val="4BACC6"/>
    </a:accent4>
    <a:accent5>
      <a:srgbClr val="F4CE3F"/>
    </a:accent5>
    <a:accent6>
      <a:srgbClr val="3F3F3F"/>
    </a:accent6>
    <a:hlink>
      <a:srgbClr val="222A35"/>
    </a:hlink>
    <a:folHlink>
      <a:srgbClr val="7F6000"/>
    </a:folHlink>
  </a:clrScheme>
</a:themeOverride>
</file>

<file path=ppt/theme/themeOverride5.xml><?xml version="1.0" encoding="utf-8"?>
<a:themeOverride xmlns:a="http://schemas.openxmlformats.org/drawingml/2006/main">
  <a:clrScheme name="自定义 121">
    <a:dk1>
      <a:srgbClr val="1F1F1F"/>
    </a:dk1>
    <a:lt1>
      <a:srgbClr val="FFFFFF"/>
    </a:lt1>
    <a:dk2>
      <a:srgbClr val="454545"/>
    </a:dk2>
    <a:lt2>
      <a:srgbClr val="D8D8D8"/>
    </a:lt2>
    <a:accent1>
      <a:srgbClr val="9B1E11"/>
    </a:accent1>
    <a:accent2>
      <a:srgbClr val="736666"/>
    </a:accent2>
    <a:accent3>
      <a:srgbClr val="C1D842"/>
    </a:accent3>
    <a:accent4>
      <a:srgbClr val="4BACC6"/>
    </a:accent4>
    <a:accent5>
      <a:srgbClr val="F4CE3F"/>
    </a:accent5>
    <a:accent6>
      <a:srgbClr val="3F3F3F"/>
    </a:accent6>
    <a:hlink>
      <a:srgbClr val="222A35"/>
    </a:hlink>
    <a:folHlink>
      <a:srgbClr val="7F6000"/>
    </a:folHlink>
  </a:clrScheme>
</a:themeOverride>
</file>

<file path=ppt/theme/themeOverride6.xml><?xml version="1.0" encoding="utf-8"?>
<a:themeOverride xmlns:a="http://schemas.openxmlformats.org/drawingml/2006/main">
  <a:clrScheme name="自定义 121">
    <a:dk1>
      <a:srgbClr val="1F1F1F"/>
    </a:dk1>
    <a:lt1>
      <a:srgbClr val="FFFFFF"/>
    </a:lt1>
    <a:dk2>
      <a:srgbClr val="454545"/>
    </a:dk2>
    <a:lt2>
      <a:srgbClr val="D8D8D8"/>
    </a:lt2>
    <a:accent1>
      <a:srgbClr val="9B1E11"/>
    </a:accent1>
    <a:accent2>
      <a:srgbClr val="736666"/>
    </a:accent2>
    <a:accent3>
      <a:srgbClr val="C1D842"/>
    </a:accent3>
    <a:accent4>
      <a:srgbClr val="4BACC6"/>
    </a:accent4>
    <a:accent5>
      <a:srgbClr val="F4CE3F"/>
    </a:accent5>
    <a:accent6>
      <a:srgbClr val="3F3F3F"/>
    </a:accent6>
    <a:hlink>
      <a:srgbClr val="222A35"/>
    </a:hlink>
    <a:folHlink>
      <a:srgbClr val="7F60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953</Words>
  <Application>Microsoft Office PowerPoint</Application>
  <PresentationFormat>全屏显示(16:9)</PresentationFormat>
  <Paragraphs>166</Paragraphs>
  <Slides>21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8" baseType="lpstr">
      <vt:lpstr>Source Han Sans Bold</vt:lpstr>
      <vt:lpstr>Source Han Sans Normal</vt:lpstr>
      <vt:lpstr>思源黑体 CN Bold</vt:lpstr>
      <vt:lpstr>思源黑体 CN Normal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2019蓝色简约年度总结工作计划PPT</dc:title>
  <dc:creator>常董</dc:creator>
  <cp:lastModifiedBy>Zhixue Liu</cp:lastModifiedBy>
  <cp:revision>2942</cp:revision>
  <dcterms:created xsi:type="dcterms:W3CDTF">2014-10-29T09:18:00Z</dcterms:created>
  <dcterms:modified xsi:type="dcterms:W3CDTF">2024-08-07T08:08:21Z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2052-10.1.0.6876</vt:lpwstr>
  </property>
  <property fmtid="{D5CDD505-2E9C-101B-9397-08002B2CF9AE}" pid="3" name="ICV">
    <vt:lpwstr>E124C169822B4AFA8780EFD243741261</vt:lpwstr>
  </property>
</Properties>
</file>

<file path=docProps/thumbnail.jpeg>
</file>